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C2156E-BDC0-4076-ABD5-9E1864A0E957}" v="7" dt="2026-03-07T20:31:07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rani Zsófia" userId="f3fb049b-34f8-469a-8456-6052398751db" providerId="ADAL" clId="{818FE39E-0A50-4B96-B318-FA846C1EF98F}"/>
    <pc:docChg chg="undo custSel modSld">
      <pc:chgData name="Salvarani Zsófia" userId="f3fb049b-34f8-469a-8456-6052398751db" providerId="ADAL" clId="{818FE39E-0A50-4B96-B318-FA846C1EF98F}" dt="2026-03-07T20:31:43.019" v="244" actId="1035"/>
      <pc:docMkLst>
        <pc:docMk/>
      </pc:docMkLst>
      <pc:sldChg chg="modSp mod">
        <pc:chgData name="Salvarani Zsófia" userId="f3fb049b-34f8-469a-8456-6052398751db" providerId="ADAL" clId="{818FE39E-0A50-4B96-B318-FA846C1EF98F}" dt="2026-03-07T20:20:20.856" v="0" actId="2710"/>
        <pc:sldMkLst>
          <pc:docMk/>
          <pc:sldMk cId="1597841271" sldId="257"/>
        </pc:sldMkLst>
        <pc:spChg chg="mod">
          <ac:chgData name="Salvarani Zsófia" userId="f3fb049b-34f8-469a-8456-6052398751db" providerId="ADAL" clId="{818FE39E-0A50-4B96-B318-FA846C1EF98F}" dt="2026-03-07T20:20:20.856" v="0" actId="2710"/>
          <ac:spMkLst>
            <pc:docMk/>
            <pc:sldMk cId="1597841271" sldId="257"/>
            <ac:spMk id="2" creationId="{001F069B-B121-4D2D-9A0C-59DE94086EFC}"/>
          </ac:spMkLst>
        </pc:spChg>
      </pc:sldChg>
      <pc:sldChg chg="modSp mod">
        <pc:chgData name="Salvarani Zsófia" userId="f3fb049b-34f8-469a-8456-6052398751db" providerId="ADAL" clId="{818FE39E-0A50-4B96-B318-FA846C1EF98F}" dt="2026-03-07T20:20:42.369" v="19" actId="1035"/>
        <pc:sldMkLst>
          <pc:docMk/>
          <pc:sldMk cId="574739368" sldId="258"/>
        </pc:sldMkLst>
        <pc:spChg chg="mod">
          <ac:chgData name="Salvarani Zsófia" userId="f3fb049b-34f8-469a-8456-6052398751db" providerId="ADAL" clId="{818FE39E-0A50-4B96-B318-FA846C1EF98F}" dt="2026-03-07T20:20:42.369" v="19" actId="1035"/>
          <ac:spMkLst>
            <pc:docMk/>
            <pc:sldMk cId="574739368" sldId="258"/>
            <ac:spMk id="3" creationId="{B7347A90-1C09-4924-9BA9-00ABAE86C6DB}"/>
          </ac:spMkLst>
        </pc:spChg>
      </pc:sldChg>
      <pc:sldChg chg="modSp mod">
        <pc:chgData name="Salvarani Zsófia" userId="f3fb049b-34f8-469a-8456-6052398751db" providerId="ADAL" clId="{818FE39E-0A50-4B96-B318-FA846C1EF98F}" dt="2026-03-07T20:23:36.524" v="76" actId="122"/>
        <pc:sldMkLst>
          <pc:docMk/>
          <pc:sldMk cId="3134049191" sldId="259"/>
        </pc:sldMkLst>
        <pc:spChg chg="mod">
          <ac:chgData name="Salvarani Zsófia" userId="f3fb049b-34f8-469a-8456-6052398751db" providerId="ADAL" clId="{818FE39E-0A50-4B96-B318-FA846C1EF98F}" dt="2026-03-07T20:23:36.524" v="76" actId="122"/>
          <ac:spMkLst>
            <pc:docMk/>
            <pc:sldMk cId="3134049191" sldId="259"/>
            <ac:spMk id="2" creationId="{1EABD968-C05D-44F1-B7DF-B0E6FDC44950}"/>
          </ac:spMkLst>
        </pc:spChg>
        <pc:spChg chg="mod">
          <ac:chgData name="Salvarani Zsófia" userId="f3fb049b-34f8-469a-8456-6052398751db" providerId="ADAL" clId="{818FE39E-0A50-4B96-B318-FA846C1EF98F}" dt="2026-03-07T20:23:07.448" v="71" actId="122"/>
          <ac:spMkLst>
            <pc:docMk/>
            <pc:sldMk cId="3134049191" sldId="259"/>
            <ac:spMk id="3" creationId="{396D9D31-6A1A-4936-B47B-81E49D1EC4A1}"/>
          </ac:spMkLst>
        </pc:spChg>
      </pc:sldChg>
      <pc:sldChg chg="modSp mod">
        <pc:chgData name="Salvarani Zsófia" userId="f3fb049b-34f8-469a-8456-6052398751db" providerId="ADAL" clId="{818FE39E-0A50-4B96-B318-FA846C1EF98F}" dt="2026-03-07T20:22:45.899" v="68" actId="20577"/>
        <pc:sldMkLst>
          <pc:docMk/>
          <pc:sldMk cId="2611869318" sldId="260"/>
        </pc:sldMkLst>
        <pc:spChg chg="mod">
          <ac:chgData name="Salvarani Zsófia" userId="f3fb049b-34f8-469a-8456-6052398751db" providerId="ADAL" clId="{818FE39E-0A50-4B96-B318-FA846C1EF98F}" dt="2026-03-07T20:22:45.899" v="68" actId="20577"/>
          <ac:spMkLst>
            <pc:docMk/>
            <pc:sldMk cId="2611869318" sldId="260"/>
            <ac:spMk id="2" creationId="{EEC87D7A-AE51-4A50-AD99-6E01C1EE2AD2}"/>
          </ac:spMkLst>
        </pc:spChg>
        <pc:picChg chg="mod">
          <ac:chgData name="Salvarani Zsófia" userId="f3fb049b-34f8-469a-8456-6052398751db" providerId="ADAL" clId="{818FE39E-0A50-4B96-B318-FA846C1EF98F}" dt="2026-03-07T20:21:32.282" v="57" actId="1037"/>
          <ac:picMkLst>
            <pc:docMk/>
            <pc:sldMk cId="2611869318" sldId="260"/>
            <ac:picMk id="4" creationId="{754AB6AA-F15D-4EB3-A193-9CC66D4CC289}"/>
          </ac:picMkLst>
        </pc:picChg>
        <pc:picChg chg="mod">
          <ac:chgData name="Salvarani Zsófia" userId="f3fb049b-34f8-469a-8456-6052398751db" providerId="ADAL" clId="{818FE39E-0A50-4B96-B318-FA846C1EF98F}" dt="2026-03-07T20:21:21.638" v="23" actId="1076"/>
          <ac:picMkLst>
            <pc:docMk/>
            <pc:sldMk cId="2611869318" sldId="260"/>
            <ac:picMk id="5" creationId="{3A484C80-C944-4122-ADCF-76C09CBE1FA7}"/>
          </ac:picMkLst>
        </pc:picChg>
      </pc:sldChg>
      <pc:sldChg chg="modSp mod">
        <pc:chgData name="Salvarani Zsófia" userId="f3fb049b-34f8-469a-8456-6052398751db" providerId="ADAL" clId="{818FE39E-0A50-4B96-B318-FA846C1EF98F}" dt="2026-03-07T20:24:26.738" v="119" actId="1037"/>
        <pc:sldMkLst>
          <pc:docMk/>
          <pc:sldMk cId="1717926971" sldId="261"/>
        </pc:sldMkLst>
        <pc:spChg chg="mod">
          <ac:chgData name="Salvarani Zsófia" userId="f3fb049b-34f8-469a-8456-6052398751db" providerId="ADAL" clId="{818FE39E-0A50-4B96-B318-FA846C1EF98F}" dt="2026-03-07T20:24:09.976" v="89" actId="1036"/>
          <ac:spMkLst>
            <pc:docMk/>
            <pc:sldMk cId="1717926971" sldId="261"/>
            <ac:spMk id="2" creationId="{759AD63A-48FC-4899-9826-B85EC98D6556}"/>
          </ac:spMkLst>
        </pc:spChg>
        <pc:picChg chg="mod">
          <ac:chgData name="Salvarani Zsófia" userId="f3fb049b-34f8-469a-8456-6052398751db" providerId="ADAL" clId="{818FE39E-0A50-4B96-B318-FA846C1EF98F}" dt="2026-03-07T20:24:26.738" v="119" actId="1037"/>
          <ac:picMkLst>
            <pc:docMk/>
            <pc:sldMk cId="1717926971" sldId="261"/>
            <ac:picMk id="5" creationId="{1D2CF4C5-FCC4-4A0A-A85E-A03EB1CDD902}"/>
          </ac:picMkLst>
        </pc:picChg>
        <pc:picChg chg="mod">
          <ac:chgData name="Salvarani Zsófia" userId="f3fb049b-34f8-469a-8456-6052398751db" providerId="ADAL" clId="{818FE39E-0A50-4B96-B318-FA846C1EF98F}" dt="2026-03-07T20:24:14.377" v="103" actId="1036"/>
          <ac:picMkLst>
            <pc:docMk/>
            <pc:sldMk cId="1717926971" sldId="261"/>
            <ac:picMk id="7" creationId="{5351BE4E-3572-4785-9611-6388B4A18F4A}"/>
          </ac:picMkLst>
        </pc:picChg>
      </pc:sldChg>
      <pc:sldChg chg="modSp mod">
        <pc:chgData name="Salvarani Zsófia" userId="f3fb049b-34f8-469a-8456-6052398751db" providerId="ADAL" clId="{818FE39E-0A50-4B96-B318-FA846C1EF98F}" dt="2026-03-07T20:26:33.006" v="163" actId="1076"/>
        <pc:sldMkLst>
          <pc:docMk/>
          <pc:sldMk cId="1309109032" sldId="262"/>
        </pc:sldMkLst>
        <pc:spChg chg="mod">
          <ac:chgData name="Salvarani Zsófia" userId="f3fb049b-34f8-469a-8456-6052398751db" providerId="ADAL" clId="{818FE39E-0A50-4B96-B318-FA846C1EF98F}" dt="2026-03-07T20:26:30.094" v="162" actId="1076"/>
          <ac:spMkLst>
            <pc:docMk/>
            <pc:sldMk cId="1309109032" sldId="262"/>
            <ac:spMk id="2" creationId="{35B9B5BD-09F4-44D1-B22A-013501A08016}"/>
          </ac:spMkLst>
        </pc:spChg>
        <pc:picChg chg="mod">
          <ac:chgData name="Salvarani Zsófia" userId="f3fb049b-34f8-469a-8456-6052398751db" providerId="ADAL" clId="{818FE39E-0A50-4B96-B318-FA846C1EF98F}" dt="2026-03-07T20:25:07.343" v="124" actId="14100"/>
          <ac:picMkLst>
            <pc:docMk/>
            <pc:sldMk cId="1309109032" sldId="262"/>
            <ac:picMk id="5" creationId="{6C7C180C-C819-4E57-B910-7EACF566299C}"/>
          </ac:picMkLst>
        </pc:picChg>
        <pc:picChg chg="mod">
          <ac:chgData name="Salvarani Zsófia" userId="f3fb049b-34f8-469a-8456-6052398751db" providerId="ADAL" clId="{818FE39E-0A50-4B96-B318-FA846C1EF98F}" dt="2026-03-07T20:25:12.134" v="126" actId="1076"/>
          <ac:picMkLst>
            <pc:docMk/>
            <pc:sldMk cId="1309109032" sldId="262"/>
            <ac:picMk id="7" creationId="{2F044B03-820F-460D-9F6A-C87E3F7CA6DA}"/>
          </ac:picMkLst>
        </pc:picChg>
        <pc:picChg chg="mod">
          <ac:chgData name="Salvarani Zsófia" userId="f3fb049b-34f8-469a-8456-6052398751db" providerId="ADAL" clId="{818FE39E-0A50-4B96-B318-FA846C1EF98F}" dt="2026-03-07T20:26:33.006" v="163" actId="1076"/>
          <ac:picMkLst>
            <pc:docMk/>
            <pc:sldMk cId="1309109032" sldId="262"/>
            <ac:picMk id="9" creationId="{DEE835C9-45B4-4BB1-8809-D12CE8E4127F}"/>
          </ac:picMkLst>
        </pc:picChg>
      </pc:sldChg>
      <pc:sldChg chg="modSp mod">
        <pc:chgData name="Salvarani Zsófia" userId="f3fb049b-34f8-469a-8456-6052398751db" providerId="ADAL" clId="{818FE39E-0A50-4B96-B318-FA846C1EF98F}" dt="2026-03-07T20:27:52.270" v="181" actId="1076"/>
        <pc:sldMkLst>
          <pc:docMk/>
          <pc:sldMk cId="3081802057" sldId="263"/>
        </pc:sldMkLst>
        <pc:spChg chg="mod">
          <ac:chgData name="Salvarani Zsófia" userId="f3fb049b-34f8-469a-8456-6052398751db" providerId="ADAL" clId="{818FE39E-0A50-4B96-B318-FA846C1EF98F}" dt="2026-03-07T20:27:21.202" v="174" actId="20577"/>
          <ac:spMkLst>
            <pc:docMk/>
            <pc:sldMk cId="3081802057" sldId="263"/>
            <ac:spMk id="2" creationId="{2E2FFD57-69C9-467E-AF52-B74B382D0247}"/>
          </ac:spMkLst>
        </pc:spChg>
        <pc:spChg chg="mod">
          <ac:chgData name="Salvarani Zsófia" userId="f3fb049b-34f8-469a-8456-6052398751db" providerId="ADAL" clId="{818FE39E-0A50-4B96-B318-FA846C1EF98F}" dt="2026-03-07T20:27:36.247" v="177" actId="1036"/>
          <ac:spMkLst>
            <pc:docMk/>
            <pc:sldMk cId="3081802057" sldId="263"/>
            <ac:spMk id="12" creationId="{71B8033A-C76D-4146-9D30-2AEC155A925E}"/>
          </ac:spMkLst>
        </pc:spChg>
        <pc:picChg chg="mod">
          <ac:chgData name="Salvarani Zsófia" userId="f3fb049b-34f8-469a-8456-6052398751db" providerId="ADAL" clId="{818FE39E-0A50-4B96-B318-FA846C1EF98F}" dt="2026-03-07T20:27:46.911" v="179" actId="1076"/>
          <ac:picMkLst>
            <pc:docMk/>
            <pc:sldMk cId="3081802057" sldId="263"/>
            <ac:picMk id="7" creationId="{24BC4FF2-D11B-459A-80A0-599BDD3B609A}"/>
          </ac:picMkLst>
        </pc:picChg>
        <pc:picChg chg="mod">
          <ac:chgData name="Salvarani Zsófia" userId="f3fb049b-34f8-469a-8456-6052398751db" providerId="ADAL" clId="{818FE39E-0A50-4B96-B318-FA846C1EF98F}" dt="2026-03-07T20:27:52.270" v="181" actId="1076"/>
          <ac:picMkLst>
            <pc:docMk/>
            <pc:sldMk cId="3081802057" sldId="263"/>
            <ac:picMk id="11" creationId="{E461836C-D58C-4AF4-B86E-1CFC61D64A89}"/>
          </ac:picMkLst>
        </pc:picChg>
      </pc:sldChg>
      <pc:sldChg chg="modSp mod">
        <pc:chgData name="Salvarani Zsófia" userId="f3fb049b-34f8-469a-8456-6052398751db" providerId="ADAL" clId="{818FE39E-0A50-4B96-B318-FA846C1EF98F}" dt="2026-03-07T20:29:11.137" v="206" actId="1036"/>
        <pc:sldMkLst>
          <pc:docMk/>
          <pc:sldMk cId="3516800824" sldId="264"/>
        </pc:sldMkLst>
        <pc:spChg chg="mod">
          <ac:chgData name="Salvarani Zsófia" userId="f3fb049b-34f8-469a-8456-6052398751db" providerId="ADAL" clId="{818FE39E-0A50-4B96-B318-FA846C1EF98F}" dt="2026-03-07T20:29:11.137" v="206" actId="1036"/>
          <ac:spMkLst>
            <pc:docMk/>
            <pc:sldMk cId="3516800824" sldId="264"/>
            <ac:spMk id="2" creationId="{56EDB3CC-1BF2-41C2-ACD5-634BC25E5658}"/>
          </ac:spMkLst>
        </pc:spChg>
        <pc:picChg chg="mod">
          <ac:chgData name="Salvarani Zsófia" userId="f3fb049b-34f8-469a-8456-6052398751db" providerId="ADAL" clId="{818FE39E-0A50-4B96-B318-FA846C1EF98F}" dt="2026-03-07T20:28:28.438" v="188" actId="14100"/>
          <ac:picMkLst>
            <pc:docMk/>
            <pc:sldMk cId="3516800824" sldId="264"/>
            <ac:picMk id="7" creationId="{C5306AF9-297D-4693-8744-F80243C64A23}"/>
          </ac:picMkLst>
        </pc:picChg>
        <pc:picChg chg="mod">
          <ac:chgData name="Salvarani Zsófia" userId="f3fb049b-34f8-469a-8456-6052398751db" providerId="ADAL" clId="{818FE39E-0A50-4B96-B318-FA846C1EF98F}" dt="2026-03-07T20:28:31.710" v="189" actId="1076"/>
          <ac:picMkLst>
            <pc:docMk/>
            <pc:sldMk cId="3516800824" sldId="264"/>
            <ac:picMk id="9" creationId="{001B0A8B-D11A-43C4-B6BB-26724DDAF725}"/>
          </ac:picMkLst>
        </pc:picChg>
      </pc:sldChg>
      <pc:sldChg chg="modSp mod">
        <pc:chgData name="Salvarani Zsófia" userId="f3fb049b-34f8-469a-8456-6052398751db" providerId="ADAL" clId="{818FE39E-0A50-4B96-B318-FA846C1EF98F}" dt="2026-03-07T20:30:01.241" v="216" actId="1036"/>
        <pc:sldMkLst>
          <pc:docMk/>
          <pc:sldMk cId="3633126464" sldId="265"/>
        </pc:sldMkLst>
        <pc:spChg chg="mod">
          <ac:chgData name="Salvarani Zsófia" userId="f3fb049b-34f8-469a-8456-6052398751db" providerId="ADAL" clId="{818FE39E-0A50-4B96-B318-FA846C1EF98F}" dt="2026-03-07T20:29:50.378" v="211" actId="20577"/>
          <ac:spMkLst>
            <pc:docMk/>
            <pc:sldMk cId="3633126464" sldId="265"/>
            <ac:spMk id="2" creationId="{1522403F-33E8-4816-BB48-2605D87898AB}"/>
          </ac:spMkLst>
        </pc:spChg>
        <pc:picChg chg="mod">
          <ac:chgData name="Salvarani Zsófia" userId="f3fb049b-34f8-469a-8456-6052398751db" providerId="ADAL" clId="{818FE39E-0A50-4B96-B318-FA846C1EF98F}" dt="2026-03-07T20:30:01.241" v="216" actId="1036"/>
          <ac:picMkLst>
            <pc:docMk/>
            <pc:sldMk cId="3633126464" sldId="265"/>
            <ac:picMk id="2052" creationId="{D1985A81-EE1D-4CD4-AF1B-FE5E101CA4F7}"/>
          </ac:picMkLst>
        </pc:picChg>
      </pc:sldChg>
      <pc:sldChg chg="modSp mod">
        <pc:chgData name="Salvarani Zsófia" userId="f3fb049b-34f8-469a-8456-6052398751db" providerId="ADAL" clId="{818FE39E-0A50-4B96-B318-FA846C1EF98F}" dt="2026-03-07T20:29:38.466" v="209" actId="255"/>
        <pc:sldMkLst>
          <pc:docMk/>
          <pc:sldMk cId="1724047484" sldId="266"/>
        </pc:sldMkLst>
        <pc:spChg chg="mod">
          <ac:chgData name="Salvarani Zsófia" userId="f3fb049b-34f8-469a-8456-6052398751db" providerId="ADAL" clId="{818FE39E-0A50-4B96-B318-FA846C1EF98F}" dt="2026-03-07T20:29:38.466" v="209" actId="255"/>
          <ac:spMkLst>
            <pc:docMk/>
            <pc:sldMk cId="1724047484" sldId="266"/>
            <ac:spMk id="6" creationId="{3B58BBEB-E469-4C92-A7B4-1032F23712D4}"/>
          </ac:spMkLst>
        </pc:spChg>
      </pc:sldChg>
      <pc:sldChg chg="modSp mod">
        <pc:chgData name="Salvarani Zsófia" userId="f3fb049b-34f8-469a-8456-6052398751db" providerId="ADAL" clId="{818FE39E-0A50-4B96-B318-FA846C1EF98F}" dt="2026-03-07T20:30:44.535" v="219" actId="14100"/>
        <pc:sldMkLst>
          <pc:docMk/>
          <pc:sldMk cId="1601829687" sldId="269"/>
        </pc:sldMkLst>
        <pc:picChg chg="mod modCrop">
          <ac:chgData name="Salvarani Zsófia" userId="f3fb049b-34f8-469a-8456-6052398751db" providerId="ADAL" clId="{818FE39E-0A50-4B96-B318-FA846C1EF98F}" dt="2026-03-07T20:30:44.535" v="219" actId="14100"/>
          <ac:picMkLst>
            <pc:docMk/>
            <pc:sldMk cId="1601829687" sldId="269"/>
            <ac:picMk id="5" creationId="{419CF074-7725-46DC-9DD7-97AF1E8A4971}"/>
          </ac:picMkLst>
        </pc:picChg>
      </pc:sldChg>
      <pc:sldChg chg="modSp mod">
        <pc:chgData name="Salvarani Zsófia" userId="f3fb049b-34f8-469a-8456-6052398751db" providerId="ADAL" clId="{818FE39E-0A50-4B96-B318-FA846C1EF98F}" dt="2026-03-07T20:31:43.019" v="244" actId="1035"/>
        <pc:sldMkLst>
          <pc:docMk/>
          <pc:sldMk cId="346328622" sldId="271"/>
        </pc:sldMkLst>
        <pc:picChg chg="mod">
          <ac:chgData name="Salvarani Zsófia" userId="f3fb049b-34f8-469a-8456-6052398751db" providerId="ADAL" clId="{818FE39E-0A50-4B96-B318-FA846C1EF98F}" dt="2026-03-07T20:31:43.019" v="244" actId="1035"/>
          <ac:picMkLst>
            <pc:docMk/>
            <pc:sldMk cId="346328622" sldId="271"/>
            <ac:picMk id="5" creationId="{89B77708-9C39-45FF-A578-072D1AA35D5E}"/>
          </ac:picMkLst>
        </pc:picChg>
        <pc:picChg chg="mod">
          <ac:chgData name="Salvarani Zsófia" userId="f3fb049b-34f8-469a-8456-6052398751db" providerId="ADAL" clId="{818FE39E-0A50-4B96-B318-FA846C1EF98F}" dt="2026-03-07T20:31:43.019" v="244" actId="1035"/>
          <ac:picMkLst>
            <pc:docMk/>
            <pc:sldMk cId="346328622" sldId="271"/>
            <ac:picMk id="11" creationId="{AE0AC9B2-6E91-46A6-9F70-9700404F781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5AD15B-2A5D-4C65-A1B6-449BAE8C1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05DED67-3104-4CA3-9B84-24C18469E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3B2126-3B93-472C-A6BD-1126F0C5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6806B45-E8CA-4F7D-8E38-4F09D60B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8496927-C71F-4127-8F72-CE8818C8B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191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32C6DB-3A30-4063-9A1B-012317109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59D38B4-6DCA-49C3-8EE7-F9A23C920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3A36EC-5F55-4AFD-9095-F58114E9C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CF9D7D7-DB96-48FC-B2E8-98997FB14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66682DD-222A-45BF-9536-29B65EFA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001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D2E9007-4CE8-427E-9A75-B9AC43933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A5268A0-FCBD-44DE-B75F-9015967F7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FFC2C65-F3AE-4E5F-9613-7C3486CA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F443A43-5F04-47F9-A02B-A789F4C84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2BB2D54-C8BB-4C14-AB91-1BA5573B0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361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69A1E4-32B1-4272-AB5E-C06B00AAA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7A7EC9-C544-4E8E-B759-42018323E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A953989-C283-4D72-9841-60398225C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A014125-7D04-4CB0-B8AF-57535017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9F30FFD-5470-417C-BFEA-74972D78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935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2453EA-3844-4D86-B69C-F7BE029D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28982CD-42C7-44BC-9953-F74DA5EB1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762A7D8-3B26-4EA2-84C8-F5EE8EBF1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AA5A1F-F4A4-42CE-91B7-E91283205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9F5A09-C0BF-4504-8375-252091D3E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959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BD53BC-C442-4F87-A9F8-96F97EA4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C42D7B3-A27E-4C3F-AE4B-623CF26D9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1E238B5-1782-4BC7-A45E-84B40E843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C7EDADA-2609-4090-AB1A-C2B65A0F2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0783334-3E9D-42BC-8662-171FA8F87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D70FD85-3007-4EC4-B430-BA2854B9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156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035D75-B36B-4969-8971-956A32E6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2CA715C-DA7E-4FA6-9CA4-2E01FBA09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25789E4-065D-4580-B843-EAFE0A924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747F25D-956F-42F8-8189-5008376AF5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ADC671C-FB7A-41C4-ADDF-73706B9160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8127A3F-2B50-40BD-846F-C4ABF62C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86B7E53-4BA0-4AD3-AC21-C942D3114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4D376F2C-40EF-4996-8B4A-D33F8470C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920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BA5010-1380-4A03-8AB7-A1D18C575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1DCFAFE-AD6C-4824-BFBC-EF2E3AF0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2987131-3A8A-4273-B770-532972B62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894D9CE-8AEE-4261-A83B-1F0ACECB1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760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C441688-76D3-4B87-B526-993D35B2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024DD51E-586F-457E-AAE7-A683E0AB8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0F9E32A-93E8-46C2-9D30-9056DA111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439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AFEC81-6EC9-48CB-A434-D361AA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525212-4736-449D-B801-32D96A512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80F3BD5-5545-4499-80F3-5E58D56B7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67EAC04-D92B-464B-A7FE-0C9E6B05D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31CEC0A-74B3-47C0-9E75-F4D2C024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2CE0497-2140-4031-A2BE-1C2242520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267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F4DDED-B4E8-486E-A118-F2DF93ED1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B75880D-4020-458E-B918-5FEDC0E9D6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082743C-47FA-4796-9E8F-F9BEDAB02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A72BE3B-D37B-457D-9BF9-3D66550CF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F3A3547-3FA4-4F60-9824-12D7036D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CB72081-5F70-496F-A85E-D8979613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270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EA4CDD8-CA2C-456B-95A0-CAF3A54B4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108D2DB-1CB6-414E-9E98-B270EC160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696734-59FA-4F11-A593-B1C0A08CB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75FDD-3F7D-4F03-98AE-0A29E553EA58}" type="datetimeFigureOut">
              <a:rPr lang="hu-HU" smtClean="0"/>
              <a:t>2026. 03. 07.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5687736-CC4D-4FF9-B111-001C50E45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8B7E9A4-FC48-4413-88F1-CA256EDAD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81B0-AF22-4C60-8C87-3D198745A3D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11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1F069B-B121-4D2D-9A0C-59DE9408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67" y="470517"/>
            <a:ext cx="10635449" cy="1653147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1000"/>
              </a:spcBef>
            </a:pPr>
            <a:br>
              <a:rPr lang="hu-HU" i="1" dirty="0"/>
            </a:br>
            <a:br>
              <a:rPr lang="hu-HU" i="1" dirty="0"/>
            </a:br>
            <a:r>
              <a:rPr lang="hu-HU" b="1" i="1" dirty="0"/>
              <a:t>A tudatos fogyasztói magatartás és az </a:t>
            </a:r>
            <a:r>
              <a:rPr lang="hu-HU" b="1" i="1" dirty="0" err="1"/>
              <a:t>ökocímkék</a:t>
            </a:r>
            <a:br>
              <a:rPr lang="hu-HU" dirty="0"/>
            </a:br>
            <a:r>
              <a:rPr lang="hu-HU" sz="3100" b="1" i="1" dirty="0">
                <a:solidFill>
                  <a:prstClr val="black"/>
                </a:solidFill>
                <a:ea typeface="+mn-ea"/>
                <a:cs typeface="+mn-cs"/>
              </a:rPr>
              <a:t>Nyomozás a polcokon – mit mesélnek az </a:t>
            </a:r>
            <a:r>
              <a:rPr lang="hu-HU" sz="3100" b="1" i="1" dirty="0" err="1">
                <a:solidFill>
                  <a:prstClr val="black"/>
                </a:solidFill>
                <a:ea typeface="+mn-ea"/>
                <a:cs typeface="+mn-cs"/>
              </a:rPr>
              <a:t>ökocímkék</a:t>
            </a:r>
            <a:r>
              <a:rPr lang="hu-HU" sz="3100" b="1" i="1" dirty="0">
                <a:solidFill>
                  <a:prstClr val="black"/>
                </a:solidFill>
                <a:ea typeface="+mn-ea"/>
                <a:cs typeface="+mn-cs"/>
              </a:rPr>
              <a:t>?</a:t>
            </a:r>
            <a:br>
              <a:rPr lang="hu-HU" sz="3100" b="1" i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hu-HU" b="1" i="1" dirty="0">
                <a:solidFill>
                  <a:prstClr val="black"/>
                </a:solidFill>
                <a:ea typeface="+mn-ea"/>
                <a:cs typeface="+mn-cs"/>
              </a:rPr>
              <a:t>Mit és hogyan </a:t>
            </a:r>
            <a:r>
              <a:rPr lang="hu-HU" b="1" i="1" dirty="0" err="1">
                <a:solidFill>
                  <a:prstClr val="black"/>
                </a:solidFill>
                <a:ea typeface="+mn-ea"/>
                <a:cs typeface="+mn-cs"/>
              </a:rPr>
              <a:t>vásárolunk</a:t>
            </a:r>
            <a:r>
              <a:rPr lang="hu-HU" b="1" i="1" dirty="0">
                <a:solidFill>
                  <a:prstClr val="black"/>
                </a:solidFill>
                <a:ea typeface="+mn-ea"/>
                <a:cs typeface="+mn-cs"/>
              </a:rPr>
              <a:t>?</a:t>
            </a:r>
            <a:br>
              <a:rPr lang="hu-HU" sz="3100" b="1" i="1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hu-H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br>
              <a:rPr lang="hu-HU" dirty="0"/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9EAD0CD-C378-4955-802C-54B9B62FD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9" y="2874950"/>
            <a:ext cx="2499394" cy="2846285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8EBBFA65-0716-4379-B76F-19163E697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102" y="2797322"/>
            <a:ext cx="5220070" cy="300154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364F3D4-E73F-4608-82C4-8CF2C62F4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86" y="2360045"/>
            <a:ext cx="3148614" cy="411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41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22403F-33E8-4816-BB48-2605D878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2800" b="1" dirty="0"/>
              <a:t>Tudatos Vásárlók Egyesülete:</a:t>
            </a:r>
            <a:br>
              <a:rPr lang="hu-HU" sz="2800" b="1" dirty="0"/>
            </a:br>
            <a:r>
              <a:rPr lang="hu-HU" sz="2800" b="1" dirty="0"/>
              <a:t>magyarázd meg az alábbi  szempontok jelentését!</a:t>
            </a:r>
            <a:br>
              <a:rPr lang="hu-HU" sz="2800" b="1" dirty="0"/>
            </a:br>
            <a:endParaRPr lang="hu-HU" sz="28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727CDA-54A9-4687-B043-E3AD8E62B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4148" y="3994950"/>
            <a:ext cx="5459223" cy="1628989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2052" name="Picture 4" descr="https://tudatosvasarlo.hu/wp-content/uploads/TVE12_Kepeslap_kep_b.png">
            <a:extLst>
              <a:ext uri="{FF2B5EF4-FFF2-40B4-BE49-F238E27FC236}">
                <a16:creationId xmlns:a16="http://schemas.microsoft.com/office/drawing/2014/main" id="{D1985A81-EE1D-4CD4-AF1B-FE5E101CA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06" y="1283756"/>
            <a:ext cx="9268287" cy="538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12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B88D6F-FCC2-4563-AD25-ECCEE41FA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635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dirty="0"/>
              <a:t>Vizsgáljátok meg a kapott terméket! Nyomozzatok, majd döntsétek el: valódi </a:t>
            </a:r>
            <a:r>
              <a:rPr lang="hu-HU" sz="3200" dirty="0" err="1"/>
              <a:t>ökocímkés</a:t>
            </a:r>
            <a:r>
              <a:rPr lang="hu-HU" sz="3200" dirty="0"/>
              <a:t> termék, vagy csak annak látszik?</a:t>
            </a:r>
          </a:p>
        </p:txBody>
      </p:sp>
      <p:pic>
        <p:nvPicPr>
          <p:cNvPr id="4" name="Tartalom helye 3" descr="C:\Users\Judit\Downloads\handkerchief-8483656_640.jpg">
            <a:extLst>
              <a:ext uri="{FF2B5EF4-FFF2-40B4-BE49-F238E27FC236}">
                <a16:creationId xmlns:a16="http://schemas.microsoft.com/office/drawing/2014/main" id="{E3E9A446-EBDF-4397-BE1E-93AC3B39876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371" y="2024109"/>
            <a:ext cx="8084597" cy="4306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E470D14-7B8C-4E04-BD31-A10957717E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111" y="4643021"/>
            <a:ext cx="1340414" cy="843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1535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FA9F39-4807-49E4-B0D3-4C60A3B8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595945"/>
            <a:ext cx="10515600" cy="1325563"/>
          </a:xfrm>
        </p:spPr>
        <p:txBody>
          <a:bodyPr>
            <a:normAutofit/>
          </a:bodyPr>
          <a:lstStyle/>
          <a:p>
            <a:r>
              <a:rPr lang="hu-HU" sz="2900" dirty="0">
                <a:solidFill>
                  <a:prstClr val="black"/>
                </a:solidFill>
              </a:rPr>
              <a:t>Feladat: Vizsgáljátok meg a kapott terméket!</a:t>
            </a:r>
            <a:br>
              <a:rPr lang="hu-HU" sz="2900" dirty="0">
                <a:solidFill>
                  <a:prstClr val="black"/>
                </a:solidFill>
              </a:rPr>
            </a:br>
            <a:r>
              <a:rPr lang="hu-HU" sz="2900" dirty="0">
                <a:solidFill>
                  <a:prstClr val="black"/>
                </a:solidFill>
              </a:rPr>
              <a:t>Döntsétek el: valódi </a:t>
            </a:r>
            <a:r>
              <a:rPr lang="hu-HU" sz="2900" dirty="0" err="1">
                <a:solidFill>
                  <a:prstClr val="black"/>
                </a:solidFill>
              </a:rPr>
              <a:t>ökocímkés</a:t>
            </a:r>
            <a:r>
              <a:rPr lang="hu-HU" sz="2900" dirty="0">
                <a:solidFill>
                  <a:prstClr val="black"/>
                </a:solidFill>
              </a:rPr>
              <a:t> termék, vagy csak annak látszik?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76CB3EE1-2B9D-492D-810E-EE48606E2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32" y="1690688"/>
            <a:ext cx="8754067" cy="4718989"/>
          </a:xfrm>
        </p:spPr>
      </p:pic>
    </p:spTree>
    <p:extLst>
      <p:ext uri="{BB962C8B-B14F-4D97-AF65-F5344CB8AC3E}">
        <p14:creationId xmlns:p14="http://schemas.microsoft.com/office/powerpoint/2010/main" val="2521419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1A459D-C89E-48F2-B9E1-2FC78678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900" dirty="0">
                <a:solidFill>
                  <a:prstClr val="black"/>
                </a:solidFill>
              </a:rPr>
              <a:t>Feladat: Vizsgáljátok meg a kapott terméket!</a:t>
            </a:r>
            <a:br>
              <a:rPr lang="hu-HU" sz="2900" dirty="0">
                <a:solidFill>
                  <a:prstClr val="black"/>
                </a:solidFill>
              </a:rPr>
            </a:br>
            <a:r>
              <a:rPr lang="hu-HU" sz="2900" dirty="0">
                <a:solidFill>
                  <a:prstClr val="black"/>
                </a:solidFill>
              </a:rPr>
              <a:t>Döntsétek el: valódi </a:t>
            </a:r>
            <a:r>
              <a:rPr lang="hu-HU" sz="2900" dirty="0" err="1">
                <a:solidFill>
                  <a:prstClr val="black"/>
                </a:solidFill>
              </a:rPr>
              <a:t>ökocímkés</a:t>
            </a:r>
            <a:r>
              <a:rPr lang="hu-HU" sz="2900" dirty="0">
                <a:solidFill>
                  <a:prstClr val="black"/>
                </a:solidFill>
              </a:rPr>
              <a:t> termék, vagy csak annak látszik?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19CF074-7725-46DC-9DD7-97AF1E8A4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1" b="11546"/>
          <a:stretch>
            <a:fillRect/>
          </a:stretch>
        </p:blipFill>
        <p:spPr>
          <a:xfrm>
            <a:off x="2015231" y="1798984"/>
            <a:ext cx="7570950" cy="4383156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9F924CC-79CF-44A5-B9D0-CDF577E61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446" y="4403325"/>
            <a:ext cx="810827" cy="71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29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3A8BE5-8B91-42B9-B2F4-082E7CC82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900" dirty="0">
                <a:solidFill>
                  <a:prstClr val="black"/>
                </a:solidFill>
              </a:rPr>
              <a:t>Feladat: Vizsgáljátok meg a kapott terméket!</a:t>
            </a:r>
            <a:br>
              <a:rPr lang="hu-HU" sz="2900" dirty="0">
                <a:solidFill>
                  <a:prstClr val="black"/>
                </a:solidFill>
              </a:rPr>
            </a:br>
            <a:r>
              <a:rPr lang="hu-HU" sz="2900" dirty="0">
                <a:solidFill>
                  <a:prstClr val="black"/>
                </a:solidFill>
              </a:rPr>
              <a:t>Döntsétek el: valódi </a:t>
            </a:r>
            <a:r>
              <a:rPr lang="hu-HU" sz="2900" dirty="0" err="1">
                <a:solidFill>
                  <a:prstClr val="black"/>
                </a:solidFill>
              </a:rPr>
              <a:t>ökocímkés</a:t>
            </a:r>
            <a:r>
              <a:rPr lang="hu-HU" sz="2900" dirty="0">
                <a:solidFill>
                  <a:prstClr val="black"/>
                </a:solidFill>
              </a:rPr>
              <a:t> termék, vagy csak annak látszik?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4E773AC-C6BA-46BD-81CA-F32F83027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6" y="1612562"/>
            <a:ext cx="4242300" cy="5063446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48C9C0D-327C-4861-8F92-6AA3F7E30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951" y="1690688"/>
            <a:ext cx="577049" cy="48327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FF0BEB3-B71E-434D-B729-13F911B28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31975" y="6090119"/>
            <a:ext cx="577050" cy="48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8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879B56-641B-460B-9DF2-3320DC0D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900" dirty="0">
                <a:solidFill>
                  <a:prstClr val="black"/>
                </a:solidFill>
              </a:rPr>
              <a:t>Feladat: Vizsgáljátok meg a kapott terméket!</a:t>
            </a:r>
            <a:br>
              <a:rPr lang="hu-HU" sz="2900" dirty="0">
                <a:solidFill>
                  <a:prstClr val="black"/>
                </a:solidFill>
              </a:rPr>
            </a:br>
            <a:r>
              <a:rPr lang="hu-HU" sz="2900" dirty="0">
                <a:solidFill>
                  <a:prstClr val="black"/>
                </a:solidFill>
              </a:rPr>
              <a:t>Döntsétek el: valódi </a:t>
            </a:r>
            <a:r>
              <a:rPr lang="hu-HU" sz="2900" dirty="0" err="1">
                <a:solidFill>
                  <a:prstClr val="black"/>
                </a:solidFill>
              </a:rPr>
              <a:t>ökocímkés</a:t>
            </a:r>
            <a:r>
              <a:rPr lang="hu-HU" sz="2900" dirty="0">
                <a:solidFill>
                  <a:prstClr val="black"/>
                </a:solidFill>
              </a:rPr>
              <a:t> termék, vagy csak annak látszik?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9B77708-9C39-45FF-A578-072D1AA35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463" y="1783757"/>
            <a:ext cx="4750615" cy="4826760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77E3D73-E352-4458-859D-66906583C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823" y="3596197"/>
            <a:ext cx="523783" cy="63597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E0AC9B2-6E91-46A6-9F70-9700404F781E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1" y="3309732"/>
            <a:ext cx="1834719" cy="114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8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B48FCB-2BF8-4E65-96A8-40574BA07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6">
                    <a:lumMod val="75000"/>
                  </a:schemeClr>
                </a:solidFill>
              </a:rPr>
              <a:t>Hasznos volt számodra az óra?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A8160C-338D-4EFD-B4BC-4F8D680AD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>
                <a:solidFill>
                  <a:schemeClr val="accent2">
                    <a:lumMod val="75000"/>
                  </a:schemeClr>
                </a:solidFill>
              </a:rPr>
              <a:t>két kar magasba → igen</a:t>
            </a:r>
          </a:p>
          <a:p>
            <a:pPr marL="0" indent="0">
              <a:buNone/>
            </a:pPr>
            <a:r>
              <a:rPr lang="hu-HU" dirty="0">
                <a:solidFill>
                  <a:schemeClr val="accent5">
                    <a:lumMod val="75000"/>
                  </a:schemeClr>
                </a:solidFill>
              </a:rPr>
              <a:t>leguggol → még bizonytalan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sz="6600" b="1" u="sng" dirty="0">
                <a:solidFill>
                  <a:srgbClr val="00B050"/>
                </a:solidFill>
              </a:rPr>
              <a:t>Egyetlen jó döntés is számít!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6537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F1AD20-C2B8-4582-B1A1-56704F19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u-HU" b="1" dirty="0"/>
              <a:t>Mit </a:t>
            </a:r>
            <a:r>
              <a:rPr lang="hu-HU" b="1" dirty="0" err="1"/>
              <a:t>vásárolunk</a:t>
            </a:r>
            <a:r>
              <a:rPr lang="hu-HU" b="1" dirty="0"/>
              <a:t>?</a:t>
            </a:r>
            <a:endParaRPr lang="hu-H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7347A90-1C09-4924-9BA9-00ABAE86C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678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Mire figyelsz, amikor vásárolsz?</a:t>
            </a:r>
          </a:p>
          <a:p>
            <a:pPr marL="0" indent="0">
              <a:buNone/>
            </a:pPr>
            <a:r>
              <a:rPr lang="hu-HU" dirty="0"/>
              <a:t>Mi alapján választotok egy terméket?</a:t>
            </a:r>
          </a:p>
          <a:p>
            <a:pPr marL="0" indent="0">
              <a:buNone/>
            </a:pPr>
            <a:r>
              <a:rPr lang="hu-HU" dirty="0"/>
              <a:t>Számít-e a csomagolás, a kinézet, az ár? 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886FC41-D35C-4762-9371-685A7B2FF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2686235" cy="229552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F1E07D5-9F48-4947-B15A-3357A65F2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023" y="1690688"/>
            <a:ext cx="2479164" cy="1654067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0046CD8-CA20-4C46-9B75-CAD464B5C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960" y="1231481"/>
            <a:ext cx="1710431" cy="2113274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B523ADE-D3B7-437D-885A-56BF506F16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543" y="3723319"/>
            <a:ext cx="2836802" cy="2588581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8122B211-8CEB-4451-B3E5-0B6006C9D7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772" y="3873021"/>
            <a:ext cx="1714935" cy="2588581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E9C2D7AF-A668-4EC1-8F53-0701F4B530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857" y="3639074"/>
            <a:ext cx="1789657" cy="2682390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BD4ABA26-7FE1-429D-8B14-41E3A071B3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23" y="3639074"/>
            <a:ext cx="2129199" cy="21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3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ABD968-C05D-44F1-B7DF-B0E6FDC44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791" y="921716"/>
            <a:ext cx="1009815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</a:t>
            </a:r>
            <a:r>
              <a:rPr lang="hu-HU" sz="60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Zöld, </a:t>
            </a:r>
            <a:r>
              <a:rPr lang="hu-HU" sz="60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vagy csak annak látszik?</a:t>
            </a:r>
            <a:endParaRPr lang="hu-HU" sz="60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6D9D31-6A1A-4936-B47B-81E49D1EC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8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8800" b="1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Melyiket választanád?</a:t>
            </a:r>
          </a:p>
          <a:p>
            <a:pPr marL="0" indent="0">
              <a:buNone/>
            </a:pP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134049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C87D7A-AE51-4A50-AD99-6E01C1EE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32" y="356247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hu-HU" b="1" dirty="0">
                <a:solidFill>
                  <a:srgbClr val="00B050"/>
                </a:solidFill>
              </a:rPr>
              <a:t>Melyiket választanád?</a:t>
            </a:r>
            <a:b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hu-HU" dirty="0"/>
            </a:br>
            <a:r>
              <a:rPr lang="hu-HU" dirty="0">
                <a:solidFill>
                  <a:srgbClr val="92D050"/>
                </a:solidFill>
              </a:rPr>
              <a:t>Műanyagpalack</a:t>
            </a:r>
            <a:r>
              <a:rPr lang="hu-H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		      </a:t>
            </a:r>
            <a:r>
              <a:rPr lang="hu-HU" dirty="0">
                <a:solidFill>
                  <a:srgbClr val="92D050"/>
                </a:solidFill>
              </a:rPr>
              <a:t>Víz saját üvegpalackban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3A484C80-C944-4122-ADCF-76C09CBE1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60" y="2654651"/>
            <a:ext cx="4095722" cy="3455765"/>
          </a:xfr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754AB6AA-F15D-4EB3-A193-9CC66D4CC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49" y="2428220"/>
            <a:ext cx="1854084" cy="369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6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9AD63A-48FC-4899-9826-B85EC98D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5311"/>
            <a:ext cx="10515600" cy="1153975"/>
          </a:xfrm>
        </p:spPr>
        <p:txBody>
          <a:bodyPr>
            <a:normAutofit fontScale="90000"/>
          </a:bodyPr>
          <a:lstStyle/>
          <a:p>
            <a:b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hu-HU" b="1" dirty="0">
                <a:solidFill>
                  <a:srgbClr val="00B050"/>
                </a:solidFill>
              </a:rPr>
              <a:t>Melyiket választanád?</a:t>
            </a:r>
            <a:b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b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hu-HU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Papírtáska 				Saját pamutszatyor</a:t>
            </a:r>
            <a:br>
              <a:rPr lang="hu-HU" dirty="0"/>
            </a:b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D2CF4C5-FCC4-4A0A-A85E-A03EB1CDD9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713" y="2602429"/>
            <a:ext cx="3281705" cy="3811781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351BE4E-3572-4785-9611-6388B4A18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62" y="2456891"/>
            <a:ext cx="4470647" cy="39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2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B9B5BD-09F4-44D1-B22A-013501A08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646" y="61348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00B050"/>
                </a:solidFill>
              </a:rPr>
              <a:t>Melyiket választanád?</a:t>
            </a:r>
            <a:br>
              <a:rPr lang="hu-HU" dirty="0"/>
            </a:br>
            <a:br>
              <a:rPr lang="hu-HU" sz="2000" dirty="0"/>
            </a:br>
            <a:r>
              <a:rPr lang="hu-HU" sz="2800" b="1" dirty="0">
                <a:solidFill>
                  <a:srgbClr val="92D050"/>
                </a:solidFill>
              </a:rPr>
              <a:t>Újrahasznosított jelöléssel</a:t>
            </a:r>
            <a:br>
              <a:rPr lang="hu-HU" sz="2800" b="1" dirty="0">
                <a:solidFill>
                  <a:srgbClr val="92D050"/>
                </a:solidFill>
              </a:rPr>
            </a:br>
            <a:r>
              <a:rPr lang="hu-HU" sz="2800" b="1" dirty="0">
                <a:solidFill>
                  <a:srgbClr val="92D050"/>
                </a:solidFill>
              </a:rPr>
              <a:t>ellátott papírzsebkendő          </a:t>
            </a:r>
            <a:r>
              <a:rPr lang="hu-HU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				      </a:t>
            </a:r>
            <a:r>
              <a:rPr lang="hu-HU" sz="2800" b="1" dirty="0">
                <a:solidFill>
                  <a:srgbClr val="92D050"/>
                </a:solidFill>
              </a:rPr>
              <a:t>Jelölés nélküli 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C7C180C-C819-4E57-B910-7EACF5662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46" y="2156790"/>
            <a:ext cx="4363113" cy="4577693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F044B03-820F-460D-9F6A-C87E3F7CA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07" y="4765370"/>
            <a:ext cx="816367" cy="81636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DEE835C9-45B4-4BB1-8809-D12CE8E412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35" y="2691189"/>
            <a:ext cx="4560374" cy="31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0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2FFD57-69C9-467E-AF52-B74B382D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4000" b="1" dirty="0">
                <a:solidFill>
                  <a:srgbClr val="00B050"/>
                </a:solidFill>
              </a:rPr>
              <a:t>Melyiket választanád?</a:t>
            </a:r>
            <a:br>
              <a:rPr lang="hu-HU" dirty="0"/>
            </a:br>
            <a:br>
              <a:rPr lang="hu-HU" dirty="0"/>
            </a:br>
            <a:r>
              <a:rPr lang="hu-HU" sz="2700" b="1" dirty="0">
                <a:solidFill>
                  <a:srgbClr val="92D050"/>
                </a:solidFill>
              </a:rPr>
              <a:t>EU-</a:t>
            </a:r>
            <a:r>
              <a:rPr lang="hu-HU" sz="2700" b="1" dirty="0" err="1">
                <a:solidFill>
                  <a:srgbClr val="92D050"/>
                </a:solidFill>
              </a:rPr>
              <a:t>ökocímkés</a:t>
            </a:r>
            <a:r>
              <a:rPr lang="hu-HU" sz="2700" b="1" dirty="0">
                <a:solidFill>
                  <a:srgbClr val="92D050"/>
                </a:solidFill>
              </a:rPr>
              <a:t> tisztítószer</a:t>
            </a:r>
            <a:r>
              <a:rPr lang="hu-HU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			  </a:t>
            </a:r>
            <a:r>
              <a:rPr lang="hu-HU" sz="2700" b="1" dirty="0">
                <a:solidFill>
                  <a:srgbClr val="92D050"/>
                </a:solidFill>
              </a:rPr>
              <a:t>címke nélküli tisztítószer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4BC4FF2-D11B-459A-80A0-599BDD3B6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164" y="1855442"/>
            <a:ext cx="2279846" cy="455969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E461836C-D58C-4AF4-B86E-1CFC61D64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498" y="2022365"/>
            <a:ext cx="3113556" cy="401749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D0C8ACCF-E5D3-41AC-9ECF-389C747D5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849905"/>
            <a:ext cx="1084729" cy="1014431"/>
          </a:xfrm>
          <a:prstGeom prst="rect">
            <a:avLst/>
          </a:prstGeom>
        </p:spPr>
      </p:pic>
      <p:sp>
        <p:nvSpPr>
          <p:cNvPr id="12" name="Tartalom helye 11">
            <a:extLst>
              <a:ext uri="{FF2B5EF4-FFF2-40B4-BE49-F238E27FC236}">
                <a16:creationId xmlns:a16="http://schemas.microsoft.com/office/drawing/2014/main" id="{71B8033A-C76D-4146-9D30-2AEC155A9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44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81802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EDB3CC-1BF2-41C2-ACD5-634BC25E5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445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4000" b="1" dirty="0">
                <a:solidFill>
                  <a:srgbClr val="00B050"/>
                </a:solidFill>
              </a:rPr>
              <a:t>Melyiket választanád?</a:t>
            </a:r>
            <a:br>
              <a:rPr lang="hu-HU" dirty="0"/>
            </a:br>
            <a:br>
              <a:rPr lang="hu-HU" sz="2700" dirty="0"/>
            </a:br>
            <a:r>
              <a:rPr lang="hu-HU" sz="3600" dirty="0">
                <a:solidFill>
                  <a:srgbClr val="92D050"/>
                </a:solidFill>
              </a:rPr>
              <a:t>Zöld színű füzet 			</a:t>
            </a:r>
            <a:r>
              <a:rPr lang="hu-HU" sz="3600" dirty="0" err="1">
                <a:solidFill>
                  <a:srgbClr val="92D050"/>
                </a:solidFill>
              </a:rPr>
              <a:t>Ökocímkés</a:t>
            </a:r>
            <a:r>
              <a:rPr lang="hu-HU" sz="3600" dirty="0">
                <a:solidFill>
                  <a:srgbClr val="92D050"/>
                </a:solidFill>
              </a:rPr>
              <a:t> jegyzetfüzet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6112657-8C26-4DD8-95E4-E6D94C558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27" y="2127812"/>
            <a:ext cx="3131370" cy="3914213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5306AF9-297D-4693-8744-F80243C64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6425"/>
            <a:ext cx="3713597" cy="466935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01B0A8B-D11A-43C4-B6BB-26724DDAF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724" y="5288138"/>
            <a:ext cx="599882" cy="6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00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FE3308-973D-4B93-9482-E2805D9F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hu-HU" sz="3200" dirty="0"/>
            </a:br>
            <a:r>
              <a:rPr lang="hu-HU" sz="3200" b="1" dirty="0"/>
              <a:t>Ökocímkék szerepe</a:t>
            </a:r>
            <a:br>
              <a:rPr lang="hu-HU" sz="3200" b="1" dirty="0"/>
            </a:br>
            <a:r>
              <a:rPr lang="hu-HU" sz="2000" dirty="0"/>
              <a:t>Videófeldolgozó feladatlap </a:t>
            </a:r>
            <a:br>
              <a:rPr lang="hu-HU" sz="3200" dirty="0"/>
            </a:br>
            <a:r>
              <a:rPr lang="hu-HU" sz="2000" dirty="0"/>
              <a:t>https://www.youtube.com/watch?v=5G5unIBhb-0</a:t>
            </a:r>
            <a:br>
              <a:rPr lang="hu-HU" sz="3200" dirty="0"/>
            </a:br>
            <a:endParaRPr lang="hu-HU" sz="3200" dirty="0"/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B58BBEB-E469-4C92-A7B4-1032F2371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40000" lnSpcReduction="20000"/>
          </a:bodyPr>
          <a:lstStyle/>
          <a:p>
            <a:r>
              <a:rPr lang="hu-HU" dirty="0"/>
              <a:t>1. Mit mond a videó arról, miért vannak </a:t>
            </a:r>
            <a:r>
              <a:rPr lang="hu-HU" dirty="0" err="1"/>
              <a:t>ökocímkék</a:t>
            </a:r>
            <a:r>
              <a:rPr lang="hu-HU" dirty="0"/>
              <a:t> a termékeken?</a:t>
            </a:r>
          </a:p>
          <a:p>
            <a:r>
              <a:rPr lang="hu-HU" dirty="0"/>
              <a:t>Válaszolj 1–2 mondatban!</a:t>
            </a:r>
          </a:p>
          <a:p>
            <a:r>
              <a:rPr lang="hu-HU" dirty="0"/>
              <a:t>____________________________________________________________</a:t>
            </a:r>
          </a:p>
          <a:p>
            <a:r>
              <a:rPr lang="hu-HU" dirty="0"/>
              <a:t>____________________________________________________________</a:t>
            </a:r>
          </a:p>
          <a:p>
            <a:endParaRPr lang="hu-HU" dirty="0"/>
          </a:p>
          <a:p>
            <a:r>
              <a:rPr lang="hu-HU" dirty="0"/>
              <a:t>2. Karikázd be a helyes választ!</a:t>
            </a:r>
          </a:p>
          <a:p>
            <a:r>
              <a:rPr lang="hu-HU" dirty="0"/>
              <a:t>Az </a:t>
            </a:r>
            <a:r>
              <a:rPr lang="hu-HU" dirty="0" err="1"/>
              <a:t>ökocímkék</a:t>
            </a:r>
            <a:r>
              <a:rPr lang="hu-HU" dirty="0"/>
              <a:t> segítenek a vásárlóknak:</a:t>
            </a:r>
          </a:p>
          <a:p>
            <a:r>
              <a:rPr lang="hu-HU" dirty="0"/>
              <a:t>A) gyorsabban vásárolni</a:t>
            </a:r>
          </a:p>
          <a:p>
            <a:r>
              <a:rPr lang="hu-HU" dirty="0"/>
              <a:t>B) tudatosabb döntést hozni</a:t>
            </a:r>
          </a:p>
          <a:p>
            <a:r>
              <a:rPr lang="hu-HU" dirty="0"/>
              <a:t>C) olcsóbban jutni termékhez</a:t>
            </a:r>
          </a:p>
          <a:p>
            <a:endParaRPr lang="hu-HU" dirty="0"/>
          </a:p>
          <a:p>
            <a:r>
              <a:rPr lang="hu-HU" dirty="0"/>
              <a:t>3. Sorolj fel legalább két dolgot, amit az ökocímke jelezhet egy terméken!</a:t>
            </a:r>
          </a:p>
          <a:p>
            <a:r>
              <a:rPr lang="hu-HU" dirty="0"/>
              <a:t>1) _______________________________</a:t>
            </a:r>
          </a:p>
          <a:p>
            <a:r>
              <a:rPr lang="hu-HU" dirty="0"/>
              <a:t>2) _______________________________</a:t>
            </a:r>
          </a:p>
          <a:p>
            <a:endParaRPr lang="hu-HU" dirty="0"/>
          </a:p>
          <a:p>
            <a:r>
              <a:rPr lang="hu-HU" dirty="0"/>
              <a:t>4. Mi a különbség a látszólag „zöld” címke és a valódi </a:t>
            </a:r>
            <a:r>
              <a:rPr lang="hu-HU" dirty="0" err="1"/>
              <a:t>ökocímke</a:t>
            </a:r>
            <a:r>
              <a:rPr lang="hu-HU" dirty="0"/>
              <a:t> között?</a:t>
            </a:r>
          </a:p>
          <a:p>
            <a:r>
              <a:rPr lang="hu-HU" dirty="0"/>
              <a:t>(röviden)</a:t>
            </a:r>
          </a:p>
          <a:p>
            <a:r>
              <a:rPr lang="hu-HU" dirty="0"/>
              <a:t>____________________________________________________________</a:t>
            </a:r>
          </a:p>
          <a:p>
            <a:r>
              <a:rPr lang="hu-HU" dirty="0"/>
              <a:t>____________________________________________________________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4047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093D7C5CBB09546A17B163A55166F1F" ma:contentTypeVersion="16" ma:contentTypeDescription="Új dokumentum létrehozása." ma:contentTypeScope="" ma:versionID="d9440f5ce0d9ae62d962dd929c741435">
  <xsd:schema xmlns:xsd="http://www.w3.org/2001/XMLSchema" xmlns:xs="http://www.w3.org/2001/XMLSchema" xmlns:p="http://schemas.microsoft.com/office/2006/metadata/properties" xmlns:ns2="74e7b6d4-cf6a-4a7d-b6a6-b940f118c85c" xmlns:ns3="cbbaefe6-313b-4bc6-897c-d142e3bdf7c7" targetNamespace="http://schemas.microsoft.com/office/2006/metadata/properties" ma:root="true" ma:fieldsID="30c11770d2a1f96312fb1cab1bd47375" ns2:_="" ns3:_="">
    <xsd:import namespace="74e7b6d4-cf6a-4a7d-b6a6-b940f118c85c"/>
    <xsd:import namespace="cbbaefe6-313b-4bc6-897c-d142e3bdf7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e7b6d4-cf6a-4a7d-b6a6-b940f118c8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Képcímkék" ma:readOnly="false" ma:fieldId="{5cf76f15-5ced-4ddc-b409-7134ff3c332f}" ma:taxonomyMulti="true" ma:sspId="d856c8a3-f7a5-493f-b40d-895d7da646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aefe6-313b-4bc6-897c-d142e3bdf7c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97e4b58-94a4-4566-b169-eae33cdd1a72}" ma:internalName="TaxCatchAll" ma:showField="CatchAllData" ma:web="cbbaefe6-313b-4bc6-897c-d142e3bdf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bbaefe6-313b-4bc6-897c-d142e3bdf7c7" xsi:nil="true"/>
    <lcf76f155ced4ddcb4097134ff3c332f xmlns="74e7b6d4-cf6a-4a7d-b6a6-b940f118c8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4FC8EB-DFF6-4297-8861-DD43970FAA41}"/>
</file>

<file path=customXml/itemProps2.xml><?xml version="1.0" encoding="utf-8"?>
<ds:datastoreItem xmlns:ds="http://schemas.openxmlformats.org/officeDocument/2006/customXml" ds:itemID="{8BD18AFF-9C96-484A-91DF-54100F45378D}"/>
</file>

<file path=customXml/itemProps3.xml><?xml version="1.0" encoding="utf-8"?>
<ds:datastoreItem xmlns:ds="http://schemas.openxmlformats.org/officeDocument/2006/customXml" ds:itemID="{7491559D-C56E-4769-A83B-A480DBB40351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387</Words>
  <Application>Microsoft Office PowerPoint</Application>
  <PresentationFormat>Szélesvásznú</PresentationFormat>
  <Paragraphs>46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Office-téma</vt:lpstr>
      <vt:lpstr>  A tudatos fogyasztói magatartás és az ökocímkék Nyomozás a polcokon – mit mesélnek az ökocímkék? Mit és hogyan vásárolunk?   </vt:lpstr>
      <vt:lpstr> Mit vásárolunk?</vt:lpstr>
      <vt:lpstr>       Zöld, vagy csak annak látszik?</vt:lpstr>
      <vt:lpstr> Melyiket választanád?  Műanyagpalack        Víz saját üvegpalackban</vt:lpstr>
      <vt:lpstr> Melyiket választanád?  Papírtáska     Saját pamutszatyor </vt:lpstr>
      <vt:lpstr>Melyiket választanád?  Újrahasznosított jelöléssel ellátott papírzsebkendő                    Jelölés nélküli </vt:lpstr>
      <vt:lpstr>Melyiket választanád?  EU-ökocímkés tisztítószer     címke nélküli tisztítószer</vt:lpstr>
      <vt:lpstr>Melyiket választanád?  Zöld színű füzet    Ökocímkés jegyzetfüzet</vt:lpstr>
      <vt:lpstr> Ökocímkék szerepe Videófeldolgozó feladatlap  https://www.youtube.com/watch?v=5G5unIBhb-0 </vt:lpstr>
      <vt:lpstr>Tudatos Vásárlók Egyesülete: magyarázd meg az alábbi  szempontok jelentését! </vt:lpstr>
      <vt:lpstr>Vizsgáljátok meg a kapott terméket! Nyomozzatok, majd döntsétek el: valódi ökocímkés termék, vagy csak annak látszik?</vt:lpstr>
      <vt:lpstr>Feladat: Vizsgáljátok meg a kapott terméket! Döntsétek el: valódi ökocímkés termék, vagy csak annak látszik?</vt:lpstr>
      <vt:lpstr>Feladat: Vizsgáljátok meg a kapott terméket! Döntsétek el: valódi ökocímkés termék, vagy csak annak látszik?</vt:lpstr>
      <vt:lpstr>Feladat: Vizsgáljátok meg a kapott terméket! Döntsétek el: valódi ökocímkés termék, vagy csak annak látszik?</vt:lpstr>
      <vt:lpstr>Feladat: Vizsgáljátok meg a kapott terméket! Döntsétek el: valódi ökocímkés termék, vagy csak annak látszik?</vt:lpstr>
      <vt:lpstr>Hasznos volt számodra az óra?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Tudatos fogyasztói magatartás és ökocímkék</dc:title>
  <dc:creator>Judit</dc:creator>
  <cp:lastModifiedBy>Salvarani Zsófia</cp:lastModifiedBy>
  <cp:revision>72</cp:revision>
  <dcterms:created xsi:type="dcterms:W3CDTF">2026-01-02T11:26:03Z</dcterms:created>
  <dcterms:modified xsi:type="dcterms:W3CDTF">2026-03-07T20:31:48Z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0x0101004093D7C5CBB09546A17B163A55166F1F</vt:lpwstr>
  </property>
</Properties>
</file>