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6" r:id="rId4"/>
    <p:sldId id="256" r:id="rId5"/>
    <p:sldId id="260" r:id="rId6"/>
    <p:sldId id="257" r:id="rId7"/>
    <p:sldId id="262" r:id="rId8"/>
    <p:sldId id="264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Ütő Visi Judit" initials="JÜ" lastIdx="8" clrIdx="0">
    <p:extLst>
      <p:ext uri="{19B8F6BF-5375-455C-9EA6-DF929625EA0E}">
        <p15:presenceInfo xmlns:p15="http://schemas.microsoft.com/office/powerpoint/2012/main" userId="S::uto.visi.judit@alapertekek.hu::ea478c7d-0909-4a72-bbcc-ba2d4da47e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65D169-501F-4025-9B01-FC643C91C2F4}" v="170" dt="2026-03-11T15:40:06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rani Zsófia" userId="f3fb049b-34f8-469a-8456-6052398751db" providerId="ADAL" clId="{818FE39E-0A50-4B96-B318-FA846C1EF98F}"/>
    <pc:docChg chg="undo custSel addSld delSld modSld">
      <pc:chgData name="Salvarani Zsófia" userId="f3fb049b-34f8-469a-8456-6052398751db" providerId="ADAL" clId="{818FE39E-0A50-4B96-B318-FA846C1EF98F}" dt="2026-03-11T15:40:06.953" v="359" actId="20577"/>
      <pc:docMkLst>
        <pc:docMk/>
      </pc:docMkLst>
      <pc:sldChg chg="modSp mod">
        <pc:chgData name="Salvarani Zsófia" userId="f3fb049b-34f8-469a-8456-6052398751db" providerId="ADAL" clId="{818FE39E-0A50-4B96-B318-FA846C1EF98F}" dt="2026-03-11T14:44:43.428" v="83" actId="2711"/>
        <pc:sldMkLst>
          <pc:docMk/>
          <pc:sldMk cId="2317629364" sldId="256"/>
        </pc:sldMkLst>
        <pc:spChg chg="mod">
          <ac:chgData name="Salvarani Zsófia" userId="f3fb049b-34f8-469a-8456-6052398751db" providerId="ADAL" clId="{818FE39E-0A50-4B96-B318-FA846C1EF98F}" dt="2026-03-11T14:44:23.284" v="82" actId="20577"/>
          <ac:spMkLst>
            <pc:docMk/>
            <pc:sldMk cId="2317629364" sldId="256"/>
            <ac:spMk id="12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4:43.428" v="83" actId="2711"/>
          <ac:spMkLst>
            <pc:docMk/>
            <pc:sldMk cId="2317629364" sldId="256"/>
            <ac:spMk id="15" creationId="{00000000-0000-0000-0000-000000000000}"/>
          </ac:spMkLst>
        </pc:spChg>
      </pc:sldChg>
      <pc:sldChg chg="modSp mod">
        <pc:chgData name="Salvarani Zsófia" userId="f3fb049b-34f8-469a-8456-6052398751db" providerId="ADAL" clId="{818FE39E-0A50-4B96-B318-FA846C1EF98F}" dt="2026-03-11T15:39:54.247" v="358" actId="20577"/>
        <pc:sldMkLst>
          <pc:docMk/>
          <pc:sldMk cId="4148069031" sldId="257"/>
        </pc:sldMkLst>
        <pc:spChg chg="mod">
          <ac:chgData name="Salvarani Zsófia" userId="f3fb049b-34f8-469a-8456-6052398751db" providerId="ADAL" clId="{818FE39E-0A50-4B96-B318-FA846C1EF98F}" dt="2026-03-11T15:39:54.247" v="358" actId="20577"/>
          <ac:spMkLst>
            <pc:docMk/>
            <pc:sldMk cId="4148069031" sldId="257"/>
            <ac:spMk id="7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6:22.884" v="104" actId="2711"/>
          <ac:spMkLst>
            <pc:docMk/>
            <pc:sldMk cId="4148069031" sldId="257"/>
            <ac:spMk id="13" creationId="{00000000-0000-0000-0000-000000000000}"/>
          </ac:spMkLst>
        </pc:spChg>
      </pc:sldChg>
      <pc:sldChg chg="modSp mod">
        <pc:chgData name="Salvarani Zsófia" userId="f3fb049b-34f8-469a-8456-6052398751db" providerId="ADAL" clId="{818FE39E-0A50-4B96-B318-FA846C1EF98F}" dt="2026-03-11T14:43:51.926" v="78" actId="20577"/>
        <pc:sldMkLst>
          <pc:docMk/>
          <pc:sldMk cId="1738877098" sldId="259"/>
        </pc:sldMkLst>
        <pc:spChg chg="mod">
          <ac:chgData name="Salvarani Zsófia" userId="f3fb049b-34f8-469a-8456-6052398751db" providerId="ADAL" clId="{818FE39E-0A50-4B96-B318-FA846C1EF98F}" dt="2026-03-11T14:43:46.444" v="75" actId="21"/>
          <ac:spMkLst>
            <pc:docMk/>
            <pc:sldMk cId="1738877098" sldId="259"/>
            <ac:spMk id="6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1:39.312" v="38" actId="20577"/>
          <ac:spMkLst>
            <pc:docMk/>
            <pc:sldMk cId="1738877098" sldId="259"/>
            <ac:spMk id="7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3:51.926" v="78" actId="20577"/>
          <ac:spMkLst>
            <pc:docMk/>
            <pc:sldMk cId="1738877098" sldId="259"/>
            <ac:spMk id="8" creationId="{00000000-0000-0000-0000-000000000000}"/>
          </ac:spMkLst>
        </pc:spChg>
      </pc:sldChg>
      <pc:sldChg chg="modSp mod">
        <pc:chgData name="Salvarani Zsófia" userId="f3fb049b-34f8-469a-8456-6052398751db" providerId="ADAL" clId="{818FE39E-0A50-4B96-B318-FA846C1EF98F}" dt="2026-03-11T15:39:31.188" v="357" actId="120"/>
        <pc:sldMkLst>
          <pc:docMk/>
          <pc:sldMk cId="1135016632" sldId="260"/>
        </pc:sldMkLst>
        <pc:spChg chg="mod">
          <ac:chgData name="Salvarani Zsófia" userId="f3fb049b-34f8-469a-8456-6052398751db" providerId="ADAL" clId="{818FE39E-0A50-4B96-B318-FA846C1EF98F}" dt="2026-03-11T15:39:31.188" v="357" actId="120"/>
          <ac:spMkLst>
            <pc:docMk/>
            <pc:sldMk cId="1135016632" sldId="260"/>
            <ac:spMk id="4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5:09.194" v="89" actId="20577"/>
          <ac:spMkLst>
            <pc:docMk/>
            <pc:sldMk cId="1135016632" sldId="260"/>
            <ac:spMk id="5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5:47.833" v="96" actId="2711"/>
          <ac:spMkLst>
            <pc:docMk/>
            <pc:sldMk cId="1135016632" sldId="260"/>
            <ac:spMk id="9" creationId="{00000000-0000-0000-0000-000000000000}"/>
          </ac:spMkLst>
        </pc:spChg>
      </pc:sldChg>
      <pc:sldChg chg="modSp modAnim">
        <pc:chgData name="Salvarani Zsófia" userId="f3fb049b-34f8-469a-8456-6052398751db" providerId="ADAL" clId="{818FE39E-0A50-4B96-B318-FA846C1EF98F}" dt="2026-03-11T14:41:23.793" v="34" actId="20577"/>
        <pc:sldMkLst>
          <pc:docMk/>
          <pc:sldMk cId="914503571" sldId="261"/>
        </pc:sldMkLst>
        <pc:spChg chg="mod">
          <ac:chgData name="Salvarani Zsófia" userId="f3fb049b-34f8-469a-8456-6052398751db" providerId="ADAL" clId="{818FE39E-0A50-4B96-B318-FA846C1EF98F}" dt="2026-03-11T14:41:23.793" v="34" actId="20577"/>
          <ac:spMkLst>
            <pc:docMk/>
            <pc:sldMk cId="914503571" sldId="261"/>
            <ac:spMk id="4" creationId="{00000000-0000-0000-0000-000000000000}"/>
          </ac:spMkLst>
        </pc:spChg>
      </pc:sldChg>
      <pc:sldChg chg="modSp">
        <pc:chgData name="Salvarani Zsófia" userId="f3fb049b-34f8-469a-8456-6052398751db" providerId="ADAL" clId="{818FE39E-0A50-4B96-B318-FA846C1EF98F}" dt="2026-03-11T14:46:35.339" v="105" actId="20577"/>
        <pc:sldMkLst>
          <pc:docMk/>
          <pc:sldMk cId="2195232049" sldId="262"/>
        </pc:sldMkLst>
        <pc:spChg chg="mod">
          <ac:chgData name="Salvarani Zsófia" userId="f3fb049b-34f8-469a-8456-6052398751db" providerId="ADAL" clId="{818FE39E-0A50-4B96-B318-FA846C1EF98F}" dt="2026-03-11T14:46:35.339" v="105" actId="20577"/>
          <ac:spMkLst>
            <pc:docMk/>
            <pc:sldMk cId="2195232049" sldId="262"/>
            <ac:spMk id="5" creationId="{00000000-0000-0000-0000-000000000000}"/>
          </ac:spMkLst>
        </pc:spChg>
      </pc:sldChg>
      <pc:sldChg chg="modSp mod">
        <pc:chgData name="Salvarani Zsófia" userId="f3fb049b-34f8-469a-8456-6052398751db" providerId="ADAL" clId="{818FE39E-0A50-4B96-B318-FA846C1EF98F}" dt="2026-03-11T14:47:27.464" v="116" actId="313"/>
        <pc:sldMkLst>
          <pc:docMk/>
          <pc:sldMk cId="2745942646" sldId="264"/>
        </pc:sldMkLst>
        <pc:spChg chg="mod">
          <ac:chgData name="Salvarani Zsófia" userId="f3fb049b-34f8-469a-8456-6052398751db" providerId="ADAL" clId="{818FE39E-0A50-4B96-B318-FA846C1EF98F}" dt="2026-03-11T14:47:06.926" v="112" actId="14100"/>
          <ac:spMkLst>
            <pc:docMk/>
            <pc:sldMk cId="2745942646" sldId="264"/>
            <ac:spMk id="4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7:27.464" v="116" actId="313"/>
          <ac:spMkLst>
            <pc:docMk/>
            <pc:sldMk cId="2745942646" sldId="264"/>
            <ac:spMk id="11" creationId="{00000000-0000-0000-0000-000000000000}"/>
          </ac:spMkLst>
        </pc:spChg>
      </pc:sldChg>
      <pc:sldChg chg="modSp mod">
        <pc:chgData name="Salvarani Zsófia" userId="f3fb049b-34f8-469a-8456-6052398751db" providerId="ADAL" clId="{818FE39E-0A50-4B96-B318-FA846C1EF98F}" dt="2026-03-11T14:44:14.161" v="80" actId="2711"/>
        <pc:sldMkLst>
          <pc:docMk/>
          <pc:sldMk cId="494325494" sldId="266"/>
        </pc:sldMkLst>
        <pc:spChg chg="mod">
          <ac:chgData name="Salvarani Zsófia" userId="f3fb049b-34f8-469a-8456-6052398751db" providerId="ADAL" clId="{818FE39E-0A50-4B96-B318-FA846C1EF98F}" dt="2026-03-11T14:44:07.178" v="79" actId="20577"/>
          <ac:spMkLst>
            <pc:docMk/>
            <pc:sldMk cId="494325494" sldId="266"/>
            <ac:spMk id="7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4:14.161" v="80" actId="2711"/>
          <ac:spMkLst>
            <pc:docMk/>
            <pc:sldMk cId="494325494" sldId="266"/>
            <ac:spMk id="11" creationId="{00000000-0000-0000-0000-000000000000}"/>
          </ac:spMkLst>
        </pc:spChg>
      </pc:sldChg>
      <pc:sldChg chg="modSp">
        <pc:chgData name="Salvarani Zsófia" userId="f3fb049b-34f8-469a-8456-6052398751db" providerId="ADAL" clId="{818FE39E-0A50-4B96-B318-FA846C1EF98F}" dt="2026-03-11T15:40:06.953" v="359" actId="20577"/>
        <pc:sldMkLst>
          <pc:docMk/>
          <pc:sldMk cId="1367234929" sldId="267"/>
        </pc:sldMkLst>
        <pc:spChg chg="mod">
          <ac:chgData name="Salvarani Zsófia" userId="f3fb049b-34f8-469a-8456-6052398751db" providerId="ADAL" clId="{818FE39E-0A50-4B96-B318-FA846C1EF98F}" dt="2026-03-11T15:40:06.953" v="359" actId="20577"/>
          <ac:spMkLst>
            <pc:docMk/>
            <pc:sldMk cId="1367234929" sldId="267"/>
            <ac:spMk id="5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7:57.740" v="120" actId="20577"/>
          <ac:spMkLst>
            <pc:docMk/>
            <pc:sldMk cId="1367234929" sldId="267"/>
            <ac:spMk id="9" creationId="{00000000-0000-0000-0000-000000000000}"/>
          </ac:spMkLst>
        </pc:spChg>
      </pc:sldChg>
      <pc:sldChg chg="addSp delSp modSp mod delAnim modAnim">
        <pc:chgData name="Salvarani Zsófia" userId="f3fb049b-34f8-469a-8456-6052398751db" providerId="ADAL" clId="{818FE39E-0A50-4B96-B318-FA846C1EF98F}" dt="2026-03-11T14:52:29.102" v="352" actId="255"/>
        <pc:sldMkLst>
          <pc:docMk/>
          <pc:sldMk cId="1503379519" sldId="268"/>
        </pc:sldMkLst>
        <pc:spChg chg="mod">
          <ac:chgData name="Salvarani Zsófia" userId="f3fb049b-34f8-469a-8456-6052398751db" providerId="ADAL" clId="{818FE39E-0A50-4B96-B318-FA846C1EF98F}" dt="2026-03-11T14:49:32.326" v="239" actId="1037"/>
          <ac:spMkLst>
            <pc:docMk/>
            <pc:sldMk cId="1503379519" sldId="268"/>
            <ac:spMk id="3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49:13.544" v="182" actId="1038"/>
          <ac:spMkLst>
            <pc:docMk/>
            <pc:sldMk cId="1503379519" sldId="268"/>
            <ac:spMk id="4" creationId="{00000000-0000-0000-0000-000000000000}"/>
          </ac:spMkLst>
        </pc:spChg>
        <pc:spChg chg="add mod">
          <ac:chgData name="Salvarani Zsófia" userId="f3fb049b-34f8-469a-8456-6052398751db" providerId="ADAL" clId="{818FE39E-0A50-4B96-B318-FA846C1EF98F}" dt="2026-03-11T14:52:00.827" v="347" actId="6549"/>
          <ac:spMkLst>
            <pc:docMk/>
            <pc:sldMk cId="1503379519" sldId="268"/>
            <ac:spMk id="7" creationId="{FCE40348-0A53-9498-77B4-821C52FF2B36}"/>
          </ac:spMkLst>
        </pc:spChg>
        <pc:spChg chg="del mod">
          <ac:chgData name="Salvarani Zsófia" userId="f3fb049b-34f8-469a-8456-6052398751db" providerId="ADAL" clId="{818FE39E-0A50-4B96-B318-FA846C1EF98F}" dt="2026-03-11T14:51:26.773" v="335" actId="478"/>
          <ac:spMkLst>
            <pc:docMk/>
            <pc:sldMk cId="1503379519" sldId="268"/>
            <ac:spMk id="9" creationId="{00000000-0000-0000-0000-000000000000}"/>
          </ac:spMkLst>
        </pc:spChg>
        <pc:spChg chg="mod">
          <ac:chgData name="Salvarani Zsófia" userId="f3fb049b-34f8-469a-8456-6052398751db" providerId="ADAL" clId="{818FE39E-0A50-4B96-B318-FA846C1EF98F}" dt="2026-03-11T14:52:29.102" v="352" actId="255"/>
          <ac:spMkLst>
            <pc:docMk/>
            <pc:sldMk cId="1503379519" sldId="268"/>
            <ac:spMk id="11" creationId="{00000000-0000-0000-0000-000000000000}"/>
          </ac:spMkLst>
        </pc:spChg>
      </pc:sldChg>
      <pc:sldChg chg="new del">
        <pc:chgData name="Salvarani Zsófia" userId="f3fb049b-34f8-469a-8456-6052398751db" providerId="ADAL" clId="{818FE39E-0A50-4B96-B318-FA846C1EF98F}" dt="2026-03-11T14:52:58.839" v="353" actId="2696"/>
        <pc:sldMkLst>
          <pc:docMk/>
          <pc:sldMk cId="1949340879" sldId="270"/>
        </pc:sldMkLst>
      </pc:sldChg>
    </pc:docChg>
  </pc:docChgLst>
  <pc:docChgLst>
    <pc:chgData userId="f11e2774151d9643" providerId="LiveId" clId="{B775D61F-CE83-4ED4-B9D4-327B525856D5}"/>
    <pc:docChg chg="undo modSld">
      <pc:chgData name="" userId="f11e2774151d9643" providerId="LiveId" clId="{B775D61F-CE83-4ED4-B9D4-327B525856D5}" dt="2026-03-08T20:37:19.519" v="10" actId="20577"/>
      <pc:docMkLst>
        <pc:docMk/>
      </pc:docMkLst>
      <pc:sldChg chg="modSp">
        <pc:chgData name="" userId="f11e2774151d9643" providerId="LiveId" clId="{B775D61F-CE83-4ED4-B9D4-327B525856D5}" dt="2026-03-08T20:33:25.890" v="3" actId="20577"/>
        <pc:sldMkLst>
          <pc:docMk/>
          <pc:sldMk cId="4148069031" sldId="257"/>
        </pc:sldMkLst>
        <pc:spChg chg="mod">
          <ac:chgData name="" userId="f11e2774151d9643" providerId="LiveId" clId="{B775D61F-CE83-4ED4-B9D4-327B525856D5}" dt="2026-03-08T20:33:25.890" v="3" actId="20577"/>
          <ac:spMkLst>
            <pc:docMk/>
            <pc:sldMk cId="4148069031" sldId="257"/>
            <ac:spMk id="13" creationId="{00000000-0000-0000-0000-000000000000}"/>
          </ac:spMkLst>
        </pc:spChg>
      </pc:sldChg>
      <pc:sldChg chg="modSp">
        <pc:chgData name="" userId="f11e2774151d9643" providerId="LiveId" clId="{B775D61F-CE83-4ED4-B9D4-327B525856D5}" dt="2026-03-08T20:36:49.628" v="9" actId="20577"/>
        <pc:sldMkLst>
          <pc:docMk/>
          <pc:sldMk cId="1367234929" sldId="267"/>
        </pc:sldMkLst>
        <pc:spChg chg="mod">
          <ac:chgData name="" userId="f11e2774151d9643" providerId="LiveId" clId="{B775D61F-CE83-4ED4-B9D4-327B525856D5}" dt="2026-03-08T20:36:08.795" v="7" actId="688"/>
          <ac:spMkLst>
            <pc:docMk/>
            <pc:sldMk cId="1367234929" sldId="267"/>
            <ac:spMk id="4" creationId="{00000000-0000-0000-0000-000000000000}"/>
          </ac:spMkLst>
        </pc:spChg>
        <pc:spChg chg="mod">
          <ac:chgData name="" userId="f11e2774151d9643" providerId="LiveId" clId="{B775D61F-CE83-4ED4-B9D4-327B525856D5}" dt="2026-03-08T20:36:49.628" v="9" actId="20577"/>
          <ac:spMkLst>
            <pc:docMk/>
            <pc:sldMk cId="1367234929" sldId="267"/>
            <ac:spMk id="5" creationId="{00000000-0000-0000-0000-000000000000}"/>
          </ac:spMkLst>
        </pc:spChg>
      </pc:sldChg>
      <pc:sldChg chg="modSp">
        <pc:chgData name="" userId="f11e2774151d9643" providerId="LiveId" clId="{B775D61F-CE83-4ED4-B9D4-327B525856D5}" dt="2026-03-08T20:37:19.519" v="10" actId="20577"/>
        <pc:sldMkLst>
          <pc:docMk/>
          <pc:sldMk cId="1503379519" sldId="268"/>
        </pc:sldMkLst>
        <pc:spChg chg="mod">
          <ac:chgData name="" userId="f11e2774151d9643" providerId="LiveId" clId="{B775D61F-CE83-4ED4-B9D4-327B525856D5}" dt="2026-03-08T20:37:19.519" v="10" actId="20577"/>
          <ac:spMkLst>
            <pc:docMk/>
            <pc:sldMk cId="1503379519" sldId="26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508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4951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4249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063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623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316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198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328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94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023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007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93EFA-D3BD-4251-988D-12BC09E6F3D5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6952D-77F7-4C20-A65C-36E401D4FA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317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gyönyörű rétmező friss fűvel és sárga pitypang virágokkal a természetben. - szépség a természetben témájú stock jellegű vizuális alkotások, jogdíjmentes fotók és képek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1" t="-809"/>
          <a:stretch/>
        </p:blipFill>
        <p:spPr bwMode="auto">
          <a:xfrm>
            <a:off x="-80604" y="-176780"/>
            <a:ext cx="12272604" cy="766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Ötszög 2"/>
          <p:cNvSpPr/>
          <p:nvPr/>
        </p:nvSpPr>
        <p:spPr>
          <a:xfrm>
            <a:off x="0" y="537410"/>
            <a:ext cx="8163612" cy="1230277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VITAMINFORRÁSOK RÉGEN</a:t>
            </a:r>
          </a:p>
        </p:txBody>
      </p:sp>
      <p:sp>
        <p:nvSpPr>
          <p:cNvPr id="2" name="Szövegdoboz 1"/>
          <p:cNvSpPr txBox="1"/>
          <p:nvPr/>
        </p:nvSpPr>
        <p:spPr>
          <a:xfrm flipH="1">
            <a:off x="7663551" y="2894028"/>
            <a:ext cx="954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u-HU" sz="5400" dirty="0"/>
          </a:p>
        </p:txBody>
      </p:sp>
      <p:sp>
        <p:nvSpPr>
          <p:cNvPr id="4" name="Téglalap 3"/>
          <p:cNvSpPr/>
          <p:nvPr/>
        </p:nvSpPr>
        <p:spPr>
          <a:xfrm>
            <a:off x="4362474" y="2062467"/>
            <a:ext cx="7829526" cy="153888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hu-H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TAVASZI   SZUPERERŐ </a:t>
            </a:r>
          </a:p>
          <a:p>
            <a:pPr algn="ctr"/>
            <a:r>
              <a:rPr lang="hu-HU" sz="4000" dirty="0">
                <a:solidFill>
                  <a:schemeClr val="tx1"/>
                </a:solidFill>
                <a:latin typeface="Arial Narrow" panose="020B0606020202030204" pitchFamily="34" charset="0"/>
              </a:rPr>
              <a:t>a nagyi kertjéből és a mezőről</a:t>
            </a:r>
          </a:p>
        </p:txBody>
      </p:sp>
    </p:spTree>
    <p:extLst>
      <p:ext uri="{BB962C8B-B14F-4D97-AF65-F5344CB8AC3E}">
        <p14:creationId xmlns:p14="http://schemas.microsoft.com/office/powerpoint/2010/main" val="91450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6628799" y="1491010"/>
            <a:ext cx="3398565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napsütés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639343" y="2692546"/>
            <a:ext cx="4512365" cy="70788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4000" dirty="0"/>
              <a:t>Miért jó a napfürdő?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789295" y="3558915"/>
            <a:ext cx="6278879" cy="2062103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 leggazdagabb D-vitamin-forrás </a:t>
            </a:r>
            <a:r>
              <a:rPr lang="hu-HU" sz="3200" b="1" dirty="0"/>
              <a:t>→ </a:t>
            </a:r>
            <a:r>
              <a:rPr lang="hu-HU" sz="3200" dirty="0"/>
              <a:t>csontozat és fogazat egészsége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jó hangulatunk lesz tőle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serkenti a sebgyógyulást</a:t>
            </a:r>
          </a:p>
        </p:txBody>
      </p:sp>
      <p:sp>
        <p:nvSpPr>
          <p:cNvPr id="8" name="Ötszög 7"/>
          <p:cNvSpPr/>
          <p:nvPr/>
        </p:nvSpPr>
        <p:spPr>
          <a:xfrm>
            <a:off x="0" y="209881"/>
            <a:ext cx="10472927" cy="1095256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A TERMÉSZET LEGNAGYOBB AJÁNDÉKA</a:t>
            </a:r>
          </a:p>
        </p:txBody>
      </p:sp>
      <p:sp>
        <p:nvSpPr>
          <p:cNvPr id="2" name="AutoShape 2" descr="Hogyan készítsünk gyermekláncfű teát a fogyáshoz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575" y="2223600"/>
            <a:ext cx="5475413" cy="3079920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547835" y="5516823"/>
            <a:ext cx="45286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b="0" i="0" dirty="0">
                <a:solidFill>
                  <a:srgbClr val="0A0A0A"/>
                </a:solidFill>
                <a:effectLst/>
              </a:rPr>
              <a:t>  </a:t>
            </a:r>
            <a:r>
              <a:rPr lang="hu-HU" sz="2800" b="0" i="0" dirty="0">
                <a:solidFill>
                  <a:srgbClr val="0A0A0A"/>
                </a:solidFill>
                <a:effectLst/>
              </a:rPr>
              <a:t>„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Gyógyuljunk a nap erejével, </a:t>
            </a:r>
          </a:p>
          <a:p>
            <a:pPr algn="ctr"/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de csak óvatosan!”</a:t>
            </a:r>
            <a:endParaRPr lang="hu-HU" sz="2800" dirty="0">
              <a:cs typeface="Times New Roman" panose="02020603050405020304" pitchFamily="18" charset="0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CE40348-0A53-9498-77B4-821C52FF2B36}"/>
              </a:ext>
            </a:extLst>
          </p:cNvPr>
          <p:cNvSpPr/>
          <p:nvPr/>
        </p:nvSpPr>
        <p:spPr>
          <a:xfrm>
            <a:off x="5705568" y="5744929"/>
            <a:ext cx="62788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Figyeljünk a napsugárzás veszélyeire</a:t>
            </a:r>
            <a:r>
              <a:rPr lang="hu-HU" b="1" dirty="0"/>
              <a:t> →</a:t>
            </a:r>
            <a:br>
              <a:rPr lang="hu-HU" dirty="0">
                <a:solidFill>
                  <a:srgbClr val="0A0A0A"/>
                </a:solidFill>
                <a:latin typeface="Google Sans"/>
              </a:rPr>
            </a:br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leégés,</a:t>
            </a:r>
            <a:r>
              <a:rPr lang="hu-HU" dirty="0">
                <a:solidFill>
                  <a:srgbClr val="0A0A0A"/>
                </a:solidFill>
                <a:latin typeface="Google Sans"/>
              </a:rPr>
              <a:t> napszúrás, szem</a:t>
            </a:r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károsodás!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337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6162136" y="-2434"/>
            <a:ext cx="6024113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8117455" y="2992"/>
            <a:ext cx="2363640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sz="2800" dirty="0"/>
              <a:t>MEGOLDÁSOK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110595" y="16744"/>
            <a:ext cx="1538379" cy="52621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sz="2800" dirty="0"/>
              <a:t>TÜNETEK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2527764" y="534584"/>
            <a:ext cx="704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dirty="0">
                <a:sym typeface="Wingdings" panose="05000000000000000000" pitchFamily="2" charset="2"/>
              </a:rPr>
              <a:t></a:t>
            </a:r>
            <a:endParaRPr lang="hu-HU" sz="48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9072338" y="526212"/>
            <a:ext cx="704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dirty="0">
                <a:sym typeface="Wingdings" panose="05000000000000000000" pitchFamily="2" charset="2"/>
              </a:rPr>
              <a:t></a:t>
            </a:r>
            <a:endParaRPr lang="hu-HU" sz="48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4164724" y="211418"/>
            <a:ext cx="130587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fáradt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35111" y="699853"/>
            <a:ext cx="219643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sápadt bőr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506381" y="2735075"/>
            <a:ext cx="440364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Nincs kedvem játszani.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35111" y="3763317"/>
            <a:ext cx="485934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Nehezen megy a tanulás.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740634" y="4791559"/>
            <a:ext cx="384829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Nem tudok figyelni.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2110595" y="5942121"/>
            <a:ext cx="287040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Álmos vagyok.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3566660" y="1184326"/>
            <a:ext cx="226061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nyúzott arc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778680" y="1706833"/>
            <a:ext cx="253011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karikás szem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6524572" y="1042415"/>
            <a:ext cx="2282741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friss levegő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8383998" y="2890602"/>
            <a:ext cx="236654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frissítő teák</a:t>
            </a:r>
          </a:p>
        </p:txBody>
      </p:sp>
      <p:sp>
        <p:nvSpPr>
          <p:cNvPr id="20" name="Szövegdoboz 19"/>
          <p:cNvSpPr txBox="1"/>
          <p:nvPr/>
        </p:nvSpPr>
        <p:spPr>
          <a:xfrm>
            <a:off x="7199133" y="1957721"/>
            <a:ext cx="426405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zöldségek fogyasztása</a:t>
            </a:r>
          </a:p>
        </p:txBody>
      </p:sp>
      <p:sp>
        <p:nvSpPr>
          <p:cNvPr id="21" name="Szövegdoboz 20"/>
          <p:cNvSpPr txBox="1"/>
          <p:nvPr/>
        </p:nvSpPr>
        <p:spPr>
          <a:xfrm>
            <a:off x="7636497" y="5800915"/>
            <a:ext cx="399519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mozgás a szabadban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6674502" y="2975401"/>
            <a:ext cx="96199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séta</a:t>
            </a:r>
          </a:p>
        </p:txBody>
      </p:sp>
      <p:sp>
        <p:nvSpPr>
          <p:cNvPr id="23" name="Szövegdoboz 22"/>
          <p:cNvSpPr txBox="1"/>
          <p:nvPr/>
        </p:nvSpPr>
        <p:spPr>
          <a:xfrm>
            <a:off x="10137909" y="812041"/>
            <a:ext cx="168680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napfény</a:t>
            </a:r>
          </a:p>
        </p:txBody>
      </p:sp>
      <p:sp>
        <p:nvSpPr>
          <p:cNvPr id="24" name="Szövegdoboz 23"/>
          <p:cNvSpPr txBox="1"/>
          <p:nvPr/>
        </p:nvSpPr>
        <p:spPr>
          <a:xfrm>
            <a:off x="6847625" y="4647703"/>
            <a:ext cx="465313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gyümölcsök fogyasztása</a:t>
            </a:r>
          </a:p>
        </p:txBody>
      </p:sp>
      <p:sp>
        <p:nvSpPr>
          <p:cNvPr id="25" name="Szövegdoboz 24"/>
          <p:cNvSpPr txBox="1"/>
          <p:nvPr/>
        </p:nvSpPr>
        <p:spPr>
          <a:xfrm>
            <a:off x="8883719" y="3803464"/>
            <a:ext cx="2508379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3600" dirty="0"/>
              <a:t>sok folyadék</a:t>
            </a:r>
          </a:p>
        </p:txBody>
      </p:sp>
    </p:spTree>
    <p:extLst>
      <p:ext uri="{BB962C8B-B14F-4D97-AF65-F5344CB8AC3E}">
        <p14:creationId xmlns:p14="http://schemas.microsoft.com/office/powerpoint/2010/main" val="259252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avanyú káposzta készítése házila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554759"/>
            <a:ext cx="6230489" cy="327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Savanyú káposzta – Wikipé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102" name="Picture 6" descr="Savanyú káposzta, fejes | Vidazöldség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6195" y="4220187"/>
            <a:ext cx="3276223" cy="24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6574994" y="352655"/>
            <a:ext cx="5133097" cy="9387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5500" dirty="0"/>
              <a:t>savanyú káposzta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574994" y="1454989"/>
            <a:ext cx="5059824" cy="132343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 a savanyú</a:t>
            </a:r>
            <a:br>
              <a:rPr lang="hu-HU" sz="4000" dirty="0"/>
            </a:br>
            <a:r>
              <a:rPr lang="hu-HU" sz="4000" dirty="0"/>
              <a:t>káposzta titka?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6574993" y="3467819"/>
            <a:ext cx="5133097" cy="156966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C-vitaminban gazdag </a:t>
            </a:r>
            <a:r>
              <a:rPr lang="hu-HU" sz="3200" b="1" dirty="0"/>
              <a:t>→</a:t>
            </a:r>
            <a:br>
              <a:rPr lang="hu-HU" sz="3200" dirty="0"/>
            </a:br>
            <a:r>
              <a:rPr lang="hu-HU" sz="3200" dirty="0"/>
              <a:t>az immunrendszert erősíti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sokáig eláll</a:t>
            </a:r>
          </a:p>
        </p:txBody>
      </p:sp>
      <p:sp>
        <p:nvSpPr>
          <p:cNvPr id="4" name="Ötszög 3"/>
          <p:cNvSpPr/>
          <p:nvPr/>
        </p:nvSpPr>
        <p:spPr>
          <a:xfrm>
            <a:off x="0" y="160338"/>
            <a:ext cx="5279136" cy="1230277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A KAMRA KINCSEI</a:t>
            </a:r>
          </a:p>
        </p:txBody>
      </p:sp>
      <p:sp>
        <p:nvSpPr>
          <p:cNvPr id="8" name="Téglalap 7"/>
          <p:cNvSpPr/>
          <p:nvPr/>
        </p:nvSpPr>
        <p:spPr>
          <a:xfrm>
            <a:off x="4842418" y="6002211"/>
            <a:ext cx="7624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</a:rPr>
              <a:t> </a:t>
            </a:r>
            <a:r>
              <a:rPr lang="hu-HU" sz="2800" dirty="0"/>
              <a:t>„ 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Aki télen káposztát eszik, ritkán betegszik meg”.</a:t>
            </a:r>
            <a:endParaRPr lang="hu-H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7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Savanyú káposzta – Wikipé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6414738" y="381080"/>
            <a:ext cx="1748874" cy="9387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5500" dirty="0"/>
              <a:t>alma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414738" y="1502123"/>
            <a:ext cx="5350542" cy="70788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„Minden nap egy alma…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6348750" y="3477245"/>
            <a:ext cx="5745839" cy="156966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sokféle vitamint tartalmaz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segíti az emésztést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 héját is érdemes fogyasztani</a:t>
            </a:r>
          </a:p>
        </p:txBody>
      </p:sp>
      <p:pic>
        <p:nvPicPr>
          <p:cNvPr id="10242" name="Picture 2" descr="Idénynövény: az al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69572"/>
            <a:ext cx="609600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églalap 10"/>
          <p:cNvSpPr/>
          <p:nvPr/>
        </p:nvSpPr>
        <p:spPr>
          <a:xfrm>
            <a:off x="6659026" y="6052531"/>
            <a:ext cx="3810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</a:rPr>
              <a:t> 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…az orvost távol tartja!”</a:t>
            </a:r>
            <a:endParaRPr lang="hu-HU" sz="2800" dirty="0">
              <a:cs typeface="Times New Roman" panose="02020603050405020304" pitchFamily="18" charset="0"/>
            </a:endParaRPr>
          </a:p>
        </p:txBody>
      </p:sp>
      <p:sp>
        <p:nvSpPr>
          <p:cNvPr id="12" name="Ötszög 11"/>
          <p:cNvSpPr/>
          <p:nvPr/>
        </p:nvSpPr>
        <p:spPr>
          <a:xfrm>
            <a:off x="0" y="160338"/>
            <a:ext cx="5279136" cy="1230277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A KAMRA KINCSEI</a:t>
            </a:r>
          </a:p>
        </p:txBody>
      </p:sp>
    </p:spTree>
    <p:extLst>
      <p:ext uri="{BB962C8B-B14F-4D97-AF65-F5344CB8AC3E}">
        <p14:creationId xmlns:p14="http://schemas.microsoft.com/office/powerpoint/2010/main" val="49432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Sárgarépa receptek | Mindmegette.h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5" y="1291373"/>
            <a:ext cx="5845065" cy="389671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6574994" y="352654"/>
            <a:ext cx="3219455" cy="9387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5500" dirty="0"/>
              <a:t>sárgarépa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6574994" y="1629402"/>
            <a:ext cx="5375268" cy="70788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Miben segít a sárgarépa?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6574994" y="2984380"/>
            <a:ext cx="5527866" cy="255454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A-vitaminban gazdag </a:t>
            </a:r>
            <a:r>
              <a:rPr lang="hu-HU" sz="3200" b="1" dirty="0"/>
              <a:t>→</a:t>
            </a:r>
            <a:br>
              <a:rPr lang="hu-HU" sz="3200" b="1" dirty="0"/>
            </a:br>
            <a:r>
              <a:rPr lang="hu-HU" sz="3200" dirty="0"/>
              <a:t>a jó látást biztosítja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segíti az emésztést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ásványi anyagokban gazdag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védi a bőrünket</a:t>
            </a:r>
          </a:p>
        </p:txBody>
      </p:sp>
      <p:sp>
        <p:nvSpPr>
          <p:cNvPr id="15" name="Téglalap 14"/>
          <p:cNvSpPr/>
          <p:nvPr/>
        </p:nvSpPr>
        <p:spPr>
          <a:xfrm>
            <a:off x="6042876" y="6044422"/>
            <a:ext cx="6066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dirty="0">
                <a:solidFill>
                  <a:srgbClr val="0A0A0A"/>
                </a:solidFill>
                <a:cs typeface="Times New Roman" panose="02020603050405020304" pitchFamily="18" charset="0"/>
              </a:rPr>
              <a:t>„É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s mennyi finomság készíthető belőle!”</a:t>
            </a:r>
            <a:endParaRPr lang="hu-HU" sz="2800" dirty="0">
              <a:cs typeface="Times New Roman" panose="02020603050405020304" pitchFamily="18" charset="0"/>
            </a:endParaRPr>
          </a:p>
        </p:txBody>
      </p:sp>
      <p:sp>
        <p:nvSpPr>
          <p:cNvPr id="16" name="Ötszög 15"/>
          <p:cNvSpPr/>
          <p:nvPr/>
        </p:nvSpPr>
        <p:spPr>
          <a:xfrm>
            <a:off x="0" y="160338"/>
            <a:ext cx="5279136" cy="1230277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A KAMRA KINCSEI</a:t>
            </a:r>
          </a:p>
        </p:txBody>
      </p:sp>
    </p:spTree>
    <p:extLst>
      <p:ext uri="{BB962C8B-B14F-4D97-AF65-F5344CB8AC3E}">
        <p14:creationId xmlns:p14="http://schemas.microsoft.com/office/powerpoint/2010/main" val="231762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sipkevarázs - hagyd hogy elbűvöljön! - Herbatea Manufaktúr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819"/>
          <a:stretch/>
        </p:blipFill>
        <p:spPr bwMode="auto">
          <a:xfrm>
            <a:off x="375947" y="2067812"/>
            <a:ext cx="5829370" cy="37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6574994" y="352655"/>
            <a:ext cx="4039917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csipkebogyó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574994" y="1705503"/>
            <a:ext cx="4039917" cy="132343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Miért csodaszer</a:t>
            </a:r>
            <a:br>
              <a:rPr lang="hu-HU" sz="4000" dirty="0"/>
            </a:br>
            <a:r>
              <a:rPr lang="hu-HU" sz="4000" dirty="0"/>
              <a:t>a csipkebogyó?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574993" y="3609493"/>
            <a:ext cx="5274499" cy="2062103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C-vitaminban gazdag </a:t>
            </a:r>
            <a:r>
              <a:rPr lang="hu-HU" sz="3200" b="1" dirty="0"/>
              <a:t>→</a:t>
            </a:r>
            <a:br>
              <a:rPr lang="hu-HU" sz="3200" dirty="0"/>
            </a:br>
            <a:r>
              <a:rPr lang="hu-HU" sz="3200" dirty="0"/>
              <a:t>az immunrendszert erősíti és megfázásra, köhögésre javasolt</a:t>
            </a:r>
          </a:p>
        </p:txBody>
      </p:sp>
      <p:sp>
        <p:nvSpPr>
          <p:cNvPr id="9" name="Téglalap 8"/>
          <p:cNvSpPr/>
          <p:nvPr/>
        </p:nvSpPr>
        <p:spPr>
          <a:xfrm>
            <a:off x="4740965" y="6116767"/>
            <a:ext cx="7451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</a:rPr>
              <a:t> </a:t>
            </a:r>
            <a:r>
              <a:rPr lang="hu-HU" sz="2800" dirty="0"/>
              <a:t> „</a:t>
            </a:r>
            <a:r>
              <a:rPr lang="hu-HU" sz="2800" dirty="0">
                <a:cs typeface="Times New Roman" panose="02020603050405020304" pitchFamily="18" charset="0"/>
              </a:rPr>
              <a:t>A bogyóját akkor szedd le, ha a dér megcsípte!”</a:t>
            </a:r>
          </a:p>
        </p:txBody>
      </p:sp>
      <p:sp>
        <p:nvSpPr>
          <p:cNvPr id="10" name="Ötszög 9"/>
          <p:cNvSpPr/>
          <p:nvPr/>
        </p:nvSpPr>
        <p:spPr>
          <a:xfrm>
            <a:off x="0" y="160338"/>
            <a:ext cx="5279136" cy="1230277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A KAMRA KINCSEI</a:t>
            </a:r>
          </a:p>
        </p:txBody>
      </p:sp>
    </p:spTree>
    <p:extLst>
      <p:ext uri="{BB962C8B-B14F-4D97-AF65-F5344CB8AC3E}">
        <p14:creationId xmlns:p14="http://schemas.microsoft.com/office/powerpoint/2010/main" val="113501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574994" y="352654"/>
            <a:ext cx="2251494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csalán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6595845" y="1613140"/>
            <a:ext cx="4461286" cy="70788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sz="4000" dirty="0"/>
              <a:t>Mire jó a csípős gaz?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6574994" y="3035941"/>
            <a:ext cx="5527866" cy="156966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C-vitaminban gazdag </a:t>
            </a:r>
            <a:r>
              <a:rPr lang="hu-HU" sz="3200" b="1" dirty="0"/>
              <a:t>→</a:t>
            </a:r>
            <a:br>
              <a:rPr lang="hu-HU" sz="3200" dirty="0"/>
            </a:br>
            <a:r>
              <a:rPr lang="hu-HU" sz="3200" dirty="0"/>
              <a:t>az immunrendszert erősíti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főzelék, tea készülhet belőle</a:t>
            </a:r>
          </a:p>
        </p:txBody>
      </p:sp>
      <p:pic>
        <p:nvPicPr>
          <p:cNvPr id="2054" name="Picture 6" descr="A csalán jótékony hatásai: cikkünkből mindre fény derü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918" y="1820434"/>
            <a:ext cx="6255417" cy="43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Ötszög 10"/>
          <p:cNvSpPr/>
          <p:nvPr/>
        </p:nvSpPr>
        <p:spPr>
          <a:xfrm>
            <a:off x="0" y="160339"/>
            <a:ext cx="6438335" cy="1095256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ERDŐN, MEZŐN JÁRVA</a:t>
            </a:r>
          </a:p>
        </p:txBody>
      </p:sp>
      <p:sp>
        <p:nvSpPr>
          <p:cNvPr id="13" name="Téglalap 12"/>
          <p:cNvSpPr/>
          <p:nvPr/>
        </p:nvSpPr>
        <p:spPr>
          <a:xfrm>
            <a:off x="3812783" y="6273225"/>
            <a:ext cx="870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</a:rPr>
              <a:t>  </a:t>
            </a:r>
            <a:r>
              <a:rPr lang="hu-HU" sz="2800" dirty="0"/>
              <a:t>„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Gondoltad volna, hogy a csalánt meg lehet szelídíteni?”</a:t>
            </a:r>
            <a:endParaRPr lang="hu-H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6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alványíts gyermekláncfüvet, és készíts belőle ízletes salátákat | Sokszínű  vidé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165" y="654344"/>
            <a:ext cx="4862782" cy="322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6561111" y="399564"/>
            <a:ext cx="3261619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pitypang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574994" y="1705503"/>
            <a:ext cx="4039917" cy="132343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Milyen hatása van a pitypangnak?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561111" y="3487573"/>
            <a:ext cx="5265072" cy="255454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tavasszal a levele salátaként fogyasztható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vitaminokban gazdag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gyulladáscsökkentő hatású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 vírusok ellen véd</a:t>
            </a:r>
          </a:p>
        </p:txBody>
      </p:sp>
      <p:sp>
        <p:nvSpPr>
          <p:cNvPr id="2" name="AutoShape 2" descr="Hogyan készítsünk gyermekláncfű teát a fogyáshoz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177" y="4003228"/>
            <a:ext cx="3926758" cy="2617838"/>
          </a:xfrm>
          <a:prstGeom prst="rect">
            <a:avLst/>
          </a:prstGeom>
        </p:spPr>
      </p:pic>
      <p:sp>
        <p:nvSpPr>
          <p:cNvPr id="11" name="Ötszög 10"/>
          <p:cNvSpPr/>
          <p:nvPr/>
        </p:nvSpPr>
        <p:spPr>
          <a:xfrm>
            <a:off x="0" y="160339"/>
            <a:ext cx="6438335" cy="1095256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ERDŐN, MEZŐN JÁRVA</a:t>
            </a:r>
          </a:p>
        </p:txBody>
      </p:sp>
    </p:spTree>
    <p:extLst>
      <p:ext uri="{BB962C8B-B14F-4D97-AF65-F5344CB8AC3E}">
        <p14:creationId xmlns:p14="http://schemas.microsoft.com/office/powerpoint/2010/main" val="21952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Édenkert.hu | Hónapos retek: a tavasz első zöldsé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1291" y="793526"/>
            <a:ext cx="5224984" cy="31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Újhagyma (Allium fistulosum) ültetése ősszel - Kerti éle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6791" y="4087839"/>
            <a:ext cx="3764403" cy="250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6574994" y="285694"/>
            <a:ext cx="5547875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retek, újhagyma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574994" y="1601809"/>
            <a:ext cx="5224984" cy="132343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Miért fogyasszuk</a:t>
            </a:r>
            <a:br>
              <a:rPr lang="hu-HU" sz="4000" dirty="0"/>
            </a:br>
            <a:r>
              <a:rPr lang="hu-HU" sz="4000" dirty="0"/>
              <a:t>a tavasz első zöldségeit?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574994" y="3256792"/>
            <a:ext cx="5265072" cy="255454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C- vitaminban, ásványi anyagokban és rostokban gazdagok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 retek segíti az emésztést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200" dirty="0"/>
              <a:t>az újhagyma immunerősítő</a:t>
            </a:r>
          </a:p>
        </p:txBody>
      </p:sp>
      <p:sp>
        <p:nvSpPr>
          <p:cNvPr id="8" name="Ötszög 7"/>
          <p:cNvSpPr/>
          <p:nvPr/>
        </p:nvSpPr>
        <p:spPr>
          <a:xfrm>
            <a:off x="1" y="160339"/>
            <a:ext cx="5081046" cy="1095256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MEGTERMELVE</a:t>
            </a:r>
          </a:p>
        </p:txBody>
      </p:sp>
      <p:sp>
        <p:nvSpPr>
          <p:cNvPr id="2" name="AutoShape 2" descr="Hogyan készítsünk gyermekláncfű teát a fogyáshoz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6357939" y="6211729"/>
            <a:ext cx="5577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>
                <a:solidFill>
                  <a:srgbClr val="0A0A0A"/>
                </a:solidFill>
                <a:effectLst/>
              </a:rPr>
              <a:t> </a:t>
            </a:r>
            <a:r>
              <a:rPr lang="hu-HU" sz="2800" b="0" i="0" dirty="0">
                <a:solidFill>
                  <a:srgbClr val="0A0A0A"/>
                </a:solidFill>
                <a:effectLst/>
                <a:cs typeface="Times New Roman" panose="02020603050405020304" pitchFamily="18" charset="0"/>
              </a:rPr>
              <a:t>„És még egy: mert nagyon finomak!”</a:t>
            </a:r>
            <a:endParaRPr lang="hu-H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5754202" y="239932"/>
            <a:ext cx="3398565" cy="10156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6000" dirty="0"/>
              <a:t>tej, tojás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5754202" y="2159232"/>
            <a:ext cx="5514680" cy="132343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Miért egészségesek ezek az alapvető élelmiszerek?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754202" y="3618619"/>
            <a:ext cx="6224833" cy="286232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000" dirty="0"/>
              <a:t>a tej D-vitaminban és kalciumban gazdag </a:t>
            </a:r>
            <a:r>
              <a:rPr lang="hu-HU" sz="3000" b="1" dirty="0"/>
              <a:t>→ </a:t>
            </a:r>
            <a:r>
              <a:rPr lang="hu-HU" sz="3000" dirty="0"/>
              <a:t>erős csontozat és fogazat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hu-HU" sz="3000" dirty="0"/>
              <a:t>a tojás rengeteg vitamint és fehérjét tartalmaz </a:t>
            </a:r>
            <a:r>
              <a:rPr lang="hu-HU" sz="3000" b="1" dirty="0"/>
              <a:t>→ </a:t>
            </a:r>
            <a:r>
              <a:rPr lang="hu-HU" sz="3000" dirty="0"/>
              <a:t>segíti</a:t>
            </a:r>
            <a:br>
              <a:rPr lang="hu-HU" sz="3000" dirty="0"/>
            </a:br>
            <a:r>
              <a:rPr lang="hu-HU" sz="3000" dirty="0"/>
              <a:t>a csontok fejlődését a jó látást,</a:t>
            </a:r>
            <a:br>
              <a:rPr lang="hu-HU" sz="3000" dirty="0"/>
            </a:br>
            <a:r>
              <a:rPr lang="hu-HU" sz="3000" dirty="0"/>
              <a:t>és serkenti az agyműködést</a:t>
            </a:r>
          </a:p>
        </p:txBody>
      </p:sp>
      <p:sp>
        <p:nvSpPr>
          <p:cNvPr id="8" name="Ötszög 7"/>
          <p:cNvSpPr/>
          <p:nvPr/>
        </p:nvSpPr>
        <p:spPr>
          <a:xfrm>
            <a:off x="1" y="160339"/>
            <a:ext cx="5081046" cy="1095256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MEGTERMELVE</a:t>
            </a:r>
          </a:p>
        </p:txBody>
      </p:sp>
      <p:sp>
        <p:nvSpPr>
          <p:cNvPr id="2" name="AutoShape 2" descr="Hogyan készítsünk gyermekláncfű teát a fogyáshoz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1266" name="Picture 2" descr="Hogyan határozzuk meg a tej zsírtartalmát? Hogyan ellenőrizhető otthon a  tehéntej zsírtartal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65" y="1425428"/>
            <a:ext cx="3999518" cy="299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Így készül a tökéletes főtt tojás: nem reped meg és könnyen lejön a héja -  Technológia | Sóbor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51" y="4594900"/>
            <a:ext cx="4575919" cy="190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zövegdoboz 8"/>
          <p:cNvSpPr txBox="1"/>
          <p:nvPr/>
        </p:nvSpPr>
        <p:spPr>
          <a:xfrm>
            <a:off x="8866618" y="861904"/>
            <a:ext cx="3251833" cy="92333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Vannak akik érzékenyek a tejre és tojásra</a:t>
            </a:r>
            <a:r>
              <a:rPr lang="hu-HU" b="1" dirty="0"/>
              <a:t> → </a:t>
            </a:r>
            <a:r>
              <a:rPr lang="hu-HU" dirty="0"/>
              <a:t>tej- és tojásmentes diéta követése</a:t>
            </a:r>
          </a:p>
        </p:txBody>
      </p:sp>
    </p:spTree>
    <p:extLst>
      <p:ext uri="{BB962C8B-B14F-4D97-AF65-F5344CB8AC3E}">
        <p14:creationId xmlns:p14="http://schemas.microsoft.com/office/powerpoint/2010/main" val="136723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093D7C5CBB09546A17B163A55166F1F" ma:contentTypeVersion="16" ma:contentTypeDescription="Új dokumentum létrehozása." ma:contentTypeScope="" ma:versionID="d9440f5ce0d9ae62d962dd929c741435">
  <xsd:schema xmlns:xsd="http://www.w3.org/2001/XMLSchema" xmlns:xs="http://www.w3.org/2001/XMLSchema" xmlns:p="http://schemas.microsoft.com/office/2006/metadata/properties" xmlns:ns2="74e7b6d4-cf6a-4a7d-b6a6-b940f118c85c" xmlns:ns3="cbbaefe6-313b-4bc6-897c-d142e3bdf7c7" targetNamespace="http://schemas.microsoft.com/office/2006/metadata/properties" ma:root="true" ma:fieldsID="30c11770d2a1f96312fb1cab1bd47375" ns2:_="" ns3:_="">
    <xsd:import namespace="74e7b6d4-cf6a-4a7d-b6a6-b940f118c85c"/>
    <xsd:import namespace="cbbaefe6-313b-4bc6-897c-d142e3bdf7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e7b6d4-cf6a-4a7d-b6a6-b940f118c8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Képcímkék" ma:readOnly="false" ma:fieldId="{5cf76f15-5ced-4ddc-b409-7134ff3c332f}" ma:taxonomyMulti="true" ma:sspId="d856c8a3-f7a5-493f-b40d-895d7da646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aefe6-313b-4bc6-897c-d142e3bdf7c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97e4b58-94a4-4566-b169-eae33cdd1a72}" ma:internalName="TaxCatchAll" ma:showField="CatchAllData" ma:web="cbbaefe6-313b-4bc6-897c-d142e3bdf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bbaefe6-313b-4bc6-897c-d142e3bdf7c7" xsi:nil="true"/>
    <lcf76f155ced4ddcb4097134ff3c332f xmlns="74e7b6d4-cf6a-4a7d-b6a6-b940f118c8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2C66E4-6EDF-4BD8-9584-8194645B9DD3}"/>
</file>

<file path=customXml/itemProps2.xml><?xml version="1.0" encoding="utf-8"?>
<ds:datastoreItem xmlns:ds="http://schemas.openxmlformats.org/officeDocument/2006/customXml" ds:itemID="{5BEE03C2-D866-4218-8A2B-4C8166E6393A}"/>
</file>

<file path=customXml/itemProps3.xml><?xml version="1.0" encoding="utf-8"?>
<ds:datastoreItem xmlns:ds="http://schemas.openxmlformats.org/officeDocument/2006/customXml" ds:itemID="{84EBBE6A-BBDD-4334-8715-F7EEF83C05FE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383</Words>
  <Application>Microsoft Office PowerPoint</Application>
  <PresentationFormat>Szélesvásznú</PresentationFormat>
  <Paragraphs>85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Google Sans</vt:lpstr>
      <vt:lpstr>Times New Roman</vt:lpstr>
      <vt:lpstr>Wingdings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Fodor Ildikó</dc:creator>
  <cp:lastModifiedBy>Salvarani Zsófia</cp:lastModifiedBy>
  <cp:revision>32</cp:revision>
  <dcterms:created xsi:type="dcterms:W3CDTF">2025-12-30T16:11:11Z</dcterms:created>
  <dcterms:modified xsi:type="dcterms:W3CDTF">2026-03-11T15:40:14Z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0x0101004093D7C5CBB09546A17B163A55166F1F</vt:lpwstr>
  </property>
</Properties>
</file>